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custom-properties+xml" PartName="/docProps/custom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custom-properties" Target="docProps/custom.xml"/><Relationship Id="rId2" Type="http://schemas.openxmlformats.org/package/2006/relationships/metadata/core-properties" Target="docProps/core.xml"/><Relationship Id="rId3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4"/>
  </p:sldMasterIdLst>
  <p:notesMasterIdLst>
    <p:notesMasterId r:id="rId5"/>
  </p:notesMasterIdLst>
  <p:sldIdLst>
    <p:sldId id="256" r:id="rId6"/>
  </p:sldIdLst>
  <p:sldSz cy="9906000" cx="6858000"/>
  <p:notesSz cx="6858000" cy="9144000"/>
  <p:embeddedFontLst>
    <p:embeddedFont>
      <p:font typeface="Lexend"/>
      <p:regular r:id="rId7"/>
      <p:bold r:id="rId8"/>
    </p:embeddedFont>
    <p:embeddedFont>
      <p:font typeface="Shrikhand"/>
      <p:regular r:id="rId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pos="323">
          <p15:clr>
            <a:srgbClr val="A4A3A4"/>
          </p15:clr>
        </p15:guide>
        <p15:guide id="2" pos="2160">
          <p15:clr>
            <a:srgbClr val="A4A3A4"/>
          </p15:clr>
        </p15:guide>
        <p15:guide id="3" orient="horz" pos="3120">
          <p15:clr>
            <a:srgbClr val="A4A3A4"/>
          </p15:clr>
        </p15:guide>
      </p15:sldGuideLst>
    </p:ext>
    <p:ext uri="GoogleSlidesCustomDataVersion2">
      <go:slidesCustomData xmlns:go="http://customooxmlschemas.google.com/" r:id="rId10" roundtripDataSignature="AMtx7mjg98r8hBCCsWdrN1C4a7c/jcRLO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323"/>
        <p:guide pos="2160"/>
        <p:guide pos="3120" orient="horz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customschemas.google.com/relationships/presentationmetadata" Target="metadata"/><Relationship Id="rId9" Type="http://schemas.openxmlformats.org/officeDocument/2006/relationships/font" Target="fonts/Shrikhand-regular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Lexend-regular.fntdata"/><Relationship Id="rId8" Type="http://schemas.openxmlformats.org/officeDocument/2006/relationships/font" Target="fonts/Lexend-bold.fnt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2362200" y="1143000"/>
            <a:ext cx="21336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6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6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6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6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6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6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6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6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6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fi-FI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" name="Google Shape;22;p1:notes"/>
          <p:cNvSpPr/>
          <p:nvPr>
            <p:ph idx="2" type="sldImg"/>
          </p:nvPr>
        </p:nvSpPr>
        <p:spPr>
          <a:xfrm>
            <a:off x="2362200" y="1143000"/>
            <a:ext cx="21336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tsikkodia 5" type="title">
  <p:cSld name="TITLE">
    <p:bg>
      <p:bgPr>
        <a:solidFill>
          <a:schemeClr val="lt1"/>
        </a:solidFill>
      </p:bgPr>
    </p:bg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Google Shape;15;p3"/>
          <p:cNvSpPr txBox="1"/>
          <p:nvPr>
            <p:ph type="ctrTitle"/>
          </p:nvPr>
        </p:nvSpPr>
        <p:spPr>
          <a:xfrm>
            <a:off x="384274" y="2345091"/>
            <a:ext cx="6089451" cy="3279331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>
            <a:lvl1pPr lv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000"/>
              <a:buFont typeface="Arial"/>
              <a:buNone/>
              <a:defRPr sz="50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3"/>
          <p:cNvSpPr txBox="1"/>
          <p:nvPr>
            <p:ph idx="1" type="subTitle"/>
          </p:nvPr>
        </p:nvSpPr>
        <p:spPr>
          <a:xfrm>
            <a:off x="448583" y="6042317"/>
            <a:ext cx="6089451" cy="1178044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lnSpc>
                <a:spcPct val="113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None/>
              <a:defRPr sz="2000">
                <a:solidFill>
                  <a:schemeClr val="dk2"/>
                </a:solidFill>
              </a:defRPr>
            </a:lvl1pPr>
            <a:lvl2pPr lvl="1" algn="ctr">
              <a:lnSpc>
                <a:spcPct val="113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125"/>
              <a:buNone/>
              <a:defRPr sz="1125"/>
            </a:lvl2pPr>
            <a:lvl3pPr lvl="2" algn="ctr">
              <a:lnSpc>
                <a:spcPct val="113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013"/>
              <a:buNone/>
              <a:defRPr sz="1013"/>
            </a:lvl3pPr>
            <a:lvl4pPr lvl="3" algn="ctr">
              <a:lnSpc>
                <a:spcPct val="113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lvl="4" algn="ctr">
              <a:lnSpc>
                <a:spcPct val="113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lvl="5" algn="ctr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lvl="6" algn="ctr">
              <a:lnSpc>
                <a:spcPct val="90000"/>
              </a:lnSpc>
              <a:spcBef>
                <a:spcPts val="281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lvl="7" algn="ctr">
              <a:lnSpc>
                <a:spcPct val="90000"/>
              </a:lnSpc>
              <a:spcBef>
                <a:spcPts val="281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lvl="8" algn="ctr">
              <a:lnSpc>
                <a:spcPct val="90000"/>
              </a:lnSpc>
              <a:spcBef>
                <a:spcPts val="281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17" name="Google Shape;17;p3"/>
          <p:cNvSpPr txBox="1"/>
          <p:nvPr>
            <p:ph idx="11" type="ftr"/>
          </p:nvPr>
        </p:nvSpPr>
        <p:spPr>
          <a:xfrm>
            <a:off x="700353" y="363953"/>
            <a:ext cx="2467636" cy="385199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chemeClr val="dk2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8" name="Google Shape;18;p3"/>
          <p:cNvSpPr txBox="1"/>
          <p:nvPr>
            <p:ph idx="12" type="sldNum"/>
          </p:nvPr>
        </p:nvSpPr>
        <p:spPr>
          <a:xfrm>
            <a:off x="4923830" y="446382"/>
            <a:ext cx="1678186" cy="26293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0" lvl="0" mar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i-FI"/>
              <a:t>‹#›</a:t>
            </a:fld>
            <a:endParaRPr/>
          </a:p>
        </p:txBody>
      </p:sp>
      <p:pic>
        <p:nvPicPr>
          <p:cNvPr id="19" name="Google Shape;19;p3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255983" y="363952"/>
            <a:ext cx="385200" cy="3852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pos="86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title"/>
          </p:nvPr>
        </p:nvSpPr>
        <p:spPr>
          <a:xfrm>
            <a:off x="255984" y="1556219"/>
            <a:ext cx="2709267" cy="1282584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1" name="Google Shape;11;p2"/>
          <p:cNvSpPr txBox="1"/>
          <p:nvPr>
            <p:ph idx="1" type="body"/>
          </p:nvPr>
        </p:nvSpPr>
        <p:spPr>
          <a:xfrm>
            <a:off x="255985" y="2838804"/>
            <a:ext cx="2125238" cy="5806015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76225" lvl="0" marL="457200" marR="0" rtl="0" algn="l">
              <a:lnSpc>
                <a:spcPct val="113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750"/>
              <a:buFont typeface="Arial"/>
              <a:buChar char="•"/>
              <a:defRPr b="0" i="0" sz="7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76225" lvl="1" marL="914400" marR="0" rtl="0" algn="l">
              <a:lnSpc>
                <a:spcPct val="113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750"/>
              <a:buFont typeface="Arial"/>
              <a:buChar char="•"/>
              <a:defRPr b="0" i="0" sz="7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76225" lvl="2" marL="1371600" marR="0" rtl="0" algn="l">
              <a:lnSpc>
                <a:spcPct val="113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750"/>
              <a:buFont typeface="Arial"/>
              <a:buChar char="•"/>
              <a:defRPr b="0" i="0" sz="7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76225" lvl="3" marL="1828800" marR="0" rtl="0" algn="l">
              <a:lnSpc>
                <a:spcPct val="113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750"/>
              <a:buFont typeface="Arial"/>
              <a:buChar char="•"/>
              <a:defRPr b="0" i="0" sz="7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76225" lvl="4" marL="2286000" marR="0" rtl="0" algn="l">
              <a:lnSpc>
                <a:spcPct val="113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750"/>
              <a:buFont typeface="Arial"/>
              <a:buChar char="•"/>
              <a:defRPr b="0" i="0" sz="7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2925" lvl="5" marL="2743200" marR="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013"/>
              <a:buFont typeface="Arial"/>
              <a:buChar char="•"/>
              <a:defRPr b="0" i="0" sz="1013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2925" lvl="6" marL="3200400" marR="0" rtl="0" algn="l">
              <a:lnSpc>
                <a:spcPct val="90000"/>
              </a:lnSpc>
              <a:spcBef>
                <a:spcPts val="281"/>
              </a:spcBef>
              <a:spcAft>
                <a:spcPts val="0"/>
              </a:spcAft>
              <a:buClr>
                <a:schemeClr val="dk1"/>
              </a:buClr>
              <a:buSzPts val="1013"/>
              <a:buFont typeface="Arial"/>
              <a:buChar char="•"/>
              <a:defRPr b="0" i="0" sz="1013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2925" lvl="7" marL="3657600" marR="0" rtl="0" algn="l">
              <a:lnSpc>
                <a:spcPct val="90000"/>
              </a:lnSpc>
              <a:spcBef>
                <a:spcPts val="281"/>
              </a:spcBef>
              <a:spcAft>
                <a:spcPts val="0"/>
              </a:spcAft>
              <a:buClr>
                <a:schemeClr val="dk1"/>
              </a:buClr>
              <a:buSzPts val="1013"/>
              <a:buFont typeface="Arial"/>
              <a:buChar char="•"/>
              <a:defRPr b="0" i="0" sz="1013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2925" lvl="8" marL="4114800" marR="0" rtl="0" algn="l">
              <a:lnSpc>
                <a:spcPct val="90000"/>
              </a:lnSpc>
              <a:spcBef>
                <a:spcPts val="281"/>
              </a:spcBef>
              <a:spcAft>
                <a:spcPts val="0"/>
              </a:spcAft>
              <a:buClr>
                <a:schemeClr val="dk1"/>
              </a:buClr>
              <a:buSzPts val="1013"/>
              <a:buFont typeface="Arial"/>
              <a:buChar char="•"/>
              <a:defRPr b="0" i="0" sz="1013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2" name="Google Shape;12;p2"/>
          <p:cNvSpPr txBox="1"/>
          <p:nvPr>
            <p:ph idx="11" type="ftr"/>
          </p:nvPr>
        </p:nvSpPr>
        <p:spPr>
          <a:xfrm>
            <a:off x="454951" y="446382"/>
            <a:ext cx="2467636" cy="26293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2" type="sldNum"/>
          </p:nvPr>
        </p:nvSpPr>
        <p:spPr>
          <a:xfrm>
            <a:off x="4923830" y="446382"/>
            <a:ext cx="1678186" cy="26293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spcBef>
                <a:spcPts val="0"/>
              </a:spcBef>
              <a:buNone/>
              <a:defRPr b="1" i="0" sz="563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i-FI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  <p:extLst>
    <p:ext uri="{27BBF7A9-308A-43DC-89C8-2F10F3537804}">
      <p15:sldGuideLst>
        <p15:guide id="1" pos="430">
          <p15:clr>
            <a:srgbClr val="F26B43"/>
          </p15:clr>
        </p15:guide>
        <p15:guide id="2" pos="11090">
          <p15:clr>
            <a:srgbClr val="F26B43"/>
          </p15:clr>
        </p15:guide>
        <p15:guide id="3" orient="horz" pos="292">
          <p15:clr>
            <a:srgbClr val="F26B43"/>
          </p15:clr>
        </p15:guide>
        <p15:guide id="4" orient="horz" pos="6188">
          <p15:clr>
            <a:srgbClr val="F26B43"/>
          </p15:clr>
        </p15:guide>
        <p15:guide id="5" orient="horz" pos="927">
          <p15:clr>
            <a:srgbClr val="5ACBF0"/>
          </p15:clr>
        </p15:guide>
        <p15:guide id="6" orient="horz" pos="1516">
          <p15:clr>
            <a:srgbClr val="5ACBF0"/>
          </p15:clr>
        </p15:guide>
        <p15:guide id="7" orient="horz" pos="1857">
          <p15:clr>
            <a:srgbClr val="5ACBF0"/>
          </p15:clr>
        </p15:guide>
        <p15:guide id="8" orient="horz" pos="2174">
          <p15:clr>
            <a:srgbClr val="5ACBF0"/>
          </p15:clr>
        </p15:guide>
        <p15:guide id="9" orient="horz" pos="2492">
          <p15:clr>
            <a:srgbClr val="5ACBF0"/>
          </p15:clr>
        </p15:guide>
        <p15:guide id="10" orient="horz" pos="2809">
          <p15:clr>
            <a:srgbClr val="5ACBF0"/>
          </p15:clr>
        </p15:guide>
        <p15:guide id="11" orient="horz" pos="3104">
          <p15:clr>
            <a:srgbClr val="5ACBF0"/>
          </p15:clr>
        </p15:guide>
        <p15:guide id="12" orient="horz" pos="3421">
          <p15:clr>
            <a:srgbClr val="5ACBF0"/>
          </p15:clr>
        </p15:guide>
        <p15:guide id="13" orient="horz" pos="3739">
          <p15:clr>
            <a:srgbClr val="5ACBF0"/>
          </p15:clr>
        </p15:guide>
        <p15:guide id="14" orient="horz" pos="4056">
          <p15:clr>
            <a:srgbClr val="5ACBF0"/>
          </p15:clr>
        </p15:guide>
        <p15:guide id="15" orient="horz" pos="4374">
          <p15:clr>
            <a:srgbClr val="5ACBF0"/>
          </p15:clr>
        </p15:guide>
        <p15:guide id="16" orient="horz" pos="4692">
          <p15:clr>
            <a:srgbClr val="5ACBF0"/>
          </p15:clr>
        </p15:guide>
        <p15:guide id="17" orient="horz" pos="5009">
          <p15:clr>
            <a:srgbClr val="5ACBF0"/>
          </p15:clr>
        </p15:guide>
        <p15:guide id="18" orient="horz" pos="5780">
          <p15:clr>
            <a:srgbClr val="F26B43"/>
          </p15:clr>
        </p15:guide>
        <p15:guide id="19" orient="horz" pos="1244">
          <p15:clr>
            <a:srgbClr val="5ACBF0"/>
          </p15:clr>
        </p15:guide>
        <p15:guide id="20" orient="horz" pos="5327">
          <p15:clr>
            <a:srgbClr val="5ACBF0"/>
          </p15:clr>
        </p15:guide>
        <p15:guide id="21" orient="horz" pos="1017">
          <p15:clr>
            <a:srgbClr val="F26B43"/>
          </p15:clr>
        </p15:guide>
        <p15:guide id="22" orient="horz" pos="632">
          <p15:clr>
            <a:srgbClr val="5ACBF0"/>
          </p15:clr>
        </p15:guide>
        <p15:guide id="23" pos="161">
          <p15:clr>
            <a:srgbClr val="F26B43"/>
          </p15:clr>
        </p15:guide>
        <p15:guide id="24" pos="4159">
          <p15:clr>
            <a:srgbClr val="F26B43"/>
          </p15:clr>
        </p15:guide>
        <p15:guide id="25" orient="horz" pos="282">
          <p15:clr>
            <a:srgbClr val="F26B43"/>
          </p15:clr>
        </p15:guide>
        <p15:guide id="26" orient="horz" pos="5959">
          <p15:clr>
            <a:srgbClr val="F26B43"/>
          </p15:clr>
        </p15:guide>
        <p15:guide id="27" orient="horz" pos="893">
          <p15:clr>
            <a:srgbClr val="5ACBF0"/>
          </p15:clr>
        </p15:guide>
        <p15:guide id="28" orient="horz" pos="1461">
          <p15:clr>
            <a:srgbClr val="5ACBF0"/>
          </p15:clr>
        </p15:guide>
        <p15:guide id="29" orient="horz" pos="1788">
          <p15:clr>
            <a:srgbClr val="5ACBF0"/>
          </p15:clr>
        </p15:guide>
        <p15:guide id="30" orient="horz" pos="2094">
          <p15:clr>
            <a:srgbClr val="5ACBF0"/>
          </p15:clr>
        </p15:guide>
        <p15:guide id="31" orient="horz" pos="2400">
          <p15:clr>
            <a:srgbClr val="5ACBF0"/>
          </p15:clr>
        </p15:guide>
        <p15:guide id="32" orient="horz" pos="2706">
          <p15:clr>
            <a:srgbClr val="5ACBF0"/>
          </p15:clr>
        </p15:guide>
        <p15:guide id="33" orient="horz" pos="2989">
          <p15:clr>
            <a:srgbClr val="5ACBF0"/>
          </p15:clr>
        </p15:guide>
        <p15:guide id="34" orient="horz" pos="3296">
          <p15:clr>
            <a:srgbClr val="5ACBF0"/>
          </p15:clr>
        </p15:guide>
        <p15:guide id="35" orient="horz" pos="3602">
          <p15:clr>
            <a:srgbClr val="5ACBF0"/>
          </p15:clr>
        </p15:guide>
        <p15:guide id="36" orient="horz" pos="3906">
          <p15:clr>
            <a:srgbClr val="5ACBF0"/>
          </p15:clr>
        </p15:guide>
        <p15:guide id="37" orient="horz" pos="4212">
          <p15:clr>
            <a:srgbClr val="5ACBF0"/>
          </p15:clr>
        </p15:guide>
        <p15:guide id="38" orient="horz" pos="4518">
          <p15:clr>
            <a:srgbClr val="5ACBF0"/>
          </p15:clr>
        </p15:guide>
        <p15:guide id="39" orient="horz" pos="4824">
          <p15:clr>
            <a:srgbClr val="5ACBF0"/>
          </p15:clr>
        </p15:guide>
        <p15:guide id="40" orient="horz" pos="5566">
          <p15:clr>
            <a:srgbClr val="F26B43"/>
          </p15:clr>
        </p15:guide>
        <p15:guide id="41" orient="horz" pos="1198">
          <p15:clr>
            <a:srgbClr val="5ACBF0"/>
          </p15:clr>
        </p15:guide>
        <p15:guide id="42" orient="horz" pos="5130">
          <p15:clr>
            <a:srgbClr val="5ACBF0"/>
          </p15:clr>
        </p15:guide>
        <p15:guide id="43" orient="horz" pos="979">
          <p15:clr>
            <a:srgbClr val="F26B43"/>
          </p15:clr>
        </p15:guide>
        <p15:guide id="44" orient="horz" pos="609">
          <p15:clr>
            <a:srgbClr val="5ACBF0"/>
          </p15:clr>
        </p15:guide>
      </p15:sldGuideLst>
    </p:ext>
  </p:extLst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1"/>
          <p:cNvSpPr txBox="1"/>
          <p:nvPr>
            <p:ph type="ctrTitle"/>
          </p:nvPr>
        </p:nvSpPr>
        <p:spPr>
          <a:xfrm>
            <a:off x="384274" y="2345091"/>
            <a:ext cx="6089451" cy="3279331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000"/>
              <a:buFont typeface="Arial"/>
              <a:buNone/>
            </a:pPr>
            <a:r>
              <a:rPr lang="fi-FI">
                <a:latin typeface="Shrikhand"/>
                <a:ea typeface="Shrikhand"/>
                <a:cs typeface="Shrikhand"/>
                <a:sym typeface="Shrikhand"/>
              </a:rPr>
              <a:t>Savun nimi</a:t>
            </a:r>
            <a:endParaRPr>
              <a:latin typeface="Shrikhand"/>
              <a:ea typeface="Shrikhand"/>
              <a:cs typeface="Shrikhand"/>
              <a:sym typeface="Shrikhand"/>
            </a:endParaRPr>
          </a:p>
          <a:p>
            <a:pPr indent="0" lvl="0" marL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000"/>
              <a:buFont typeface="Arial"/>
              <a:buNone/>
            </a:pPr>
            <a:r>
              <a:rPr lang="fi-FI">
                <a:latin typeface="Shrikhand"/>
                <a:ea typeface="Shrikhand"/>
                <a:cs typeface="Shrikhand"/>
                <a:sym typeface="Shrikhand"/>
              </a:rPr>
              <a:t>Kylä</a:t>
            </a:r>
            <a:endParaRPr>
              <a:latin typeface="Shrikhand"/>
              <a:ea typeface="Shrikhand"/>
              <a:cs typeface="Shrikhand"/>
              <a:sym typeface="Shrikhand"/>
            </a:endParaRPr>
          </a:p>
          <a:p>
            <a:pPr indent="0" lvl="0" marL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000"/>
              <a:buFont typeface="Arial"/>
              <a:buNone/>
            </a:pPr>
            <a:r>
              <a:rPr lang="fi-FI">
                <a:latin typeface="Shrikhand"/>
                <a:ea typeface="Shrikhand"/>
                <a:cs typeface="Shrikhand"/>
                <a:sym typeface="Shrikhand"/>
              </a:rPr>
              <a:t>Alaleiri</a:t>
            </a:r>
            <a:endParaRPr>
              <a:latin typeface="Shrikhand"/>
              <a:ea typeface="Shrikhand"/>
              <a:cs typeface="Shrikhand"/>
              <a:sym typeface="Shrikhand"/>
            </a:endParaRPr>
          </a:p>
        </p:txBody>
      </p:sp>
      <p:sp>
        <p:nvSpPr>
          <p:cNvPr id="25" name="Google Shape;25;p1"/>
          <p:cNvSpPr txBox="1"/>
          <p:nvPr>
            <p:ph idx="1" type="subTitle"/>
          </p:nvPr>
        </p:nvSpPr>
        <p:spPr>
          <a:xfrm>
            <a:off x="448583" y="6042317"/>
            <a:ext cx="6089451" cy="1178044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lnSpc>
                <a:spcPct val="113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None/>
            </a:pPr>
            <a:r>
              <a:rPr lang="fi-FI">
                <a:latin typeface="Lexend"/>
                <a:ea typeface="Lexend"/>
                <a:cs typeface="Lexend"/>
                <a:sym typeface="Lexend"/>
              </a:rPr>
              <a:t>Savunjohtajan nimi</a:t>
            </a:r>
            <a:endParaRPr>
              <a:latin typeface="Lexend"/>
              <a:ea typeface="Lexend"/>
              <a:cs typeface="Lexend"/>
              <a:sym typeface="Lexend"/>
            </a:endParaRPr>
          </a:p>
          <a:p>
            <a:pPr indent="0" lvl="0" marL="0" rtl="0" algn="l">
              <a:lnSpc>
                <a:spcPct val="113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None/>
            </a:pPr>
            <a:r>
              <a:rPr lang="fi-FI">
                <a:latin typeface="Lexend"/>
                <a:ea typeface="Lexend"/>
                <a:cs typeface="Lexend"/>
                <a:sym typeface="Lexend"/>
              </a:rPr>
              <a:t>Puhelinnumero</a:t>
            </a:r>
            <a:endParaRPr>
              <a:latin typeface="Lexend"/>
              <a:ea typeface="Lexend"/>
              <a:cs typeface="Lexend"/>
              <a:sym typeface="Lexend"/>
            </a:endParaRPr>
          </a:p>
        </p:txBody>
      </p:sp>
      <p:sp>
        <p:nvSpPr>
          <p:cNvPr id="26" name="Google Shape;26;p1"/>
          <p:cNvSpPr txBox="1"/>
          <p:nvPr>
            <p:ph idx="12" type="sldNum"/>
          </p:nvPr>
        </p:nvSpPr>
        <p:spPr>
          <a:xfrm>
            <a:off x="4923830" y="446382"/>
            <a:ext cx="1678186" cy="26293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i-FI"/>
              <a:t>‹#›</a:t>
            </a:fld>
            <a:endParaRPr/>
          </a:p>
        </p:txBody>
      </p:sp>
      <p:sp>
        <p:nvSpPr>
          <p:cNvPr id="27" name="Google Shape;27;p1"/>
          <p:cNvSpPr txBox="1"/>
          <p:nvPr/>
        </p:nvSpPr>
        <p:spPr>
          <a:xfrm>
            <a:off x="1518249" y="6521570"/>
            <a:ext cx="184731" cy="36933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Kimara24_Dekkipohja">
  <a:themeElements>
    <a:clrScheme name="Kimara värit">
      <a:dk1>
        <a:srgbClr val="100122"/>
      </a:dk1>
      <a:lt1>
        <a:srgbClr val="F8F4E8"/>
      </a:lt1>
      <a:dk2>
        <a:srgbClr val="FFB16F"/>
      </a:dk2>
      <a:lt2>
        <a:srgbClr val="EE5B61"/>
      </a:lt2>
      <a:accent1>
        <a:srgbClr val="7FDB82"/>
      </a:accent1>
      <a:accent2>
        <a:srgbClr val="D289E5"/>
      </a:accent2>
      <a:accent3>
        <a:srgbClr val="F8F4E8"/>
      </a:accent3>
      <a:accent4>
        <a:srgbClr val="F8F4E8"/>
      </a:accent4>
      <a:accent5>
        <a:srgbClr val="F8F4E8"/>
      </a:accent5>
      <a:accent6>
        <a:srgbClr val="F8F4E8"/>
      </a:accent6>
      <a:hlink>
        <a:srgbClr val="D289E5"/>
      </a:hlink>
      <a:folHlink>
        <a:srgbClr val="10012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-teema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2023-02-09T18:25:00Z</dcterms:created>
  <dc:creator>Henri Strandman</dc:creator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0x0101002BCF3300678F334D882A18139D8DE4FD</vt:lpwstr>
  </property>
  <property fmtid="{D5CDD505-2E9C-101B-9397-08002B2CF9AE}" pid="3" name="MediaServiceImageTags">
    <vt:lpwstr/>
  </property>
</Properties>
</file>