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4"/>
  </p:sldMasterIdLst>
  <p:notesMasterIdLst>
    <p:notesMasterId r:id="rId19"/>
  </p:notesMasterIdLst>
  <p:sldIdLst>
    <p:sldId id="455" r:id="rId5"/>
    <p:sldId id="494" r:id="rId6"/>
    <p:sldId id="486" r:id="rId7"/>
    <p:sldId id="485" r:id="rId8"/>
    <p:sldId id="471" r:id="rId9"/>
    <p:sldId id="495" r:id="rId10"/>
    <p:sldId id="493" r:id="rId11"/>
    <p:sldId id="481" r:id="rId12"/>
    <p:sldId id="482" r:id="rId13"/>
    <p:sldId id="489" r:id="rId14"/>
    <p:sldId id="496" r:id="rId15"/>
    <p:sldId id="498" r:id="rId16"/>
    <p:sldId id="499" r:id="rId17"/>
    <p:sldId id="497" r:id="rId18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FADF42-8678-30D3-B396-2FAC81CDAAFF}" name="Henri Strandman" initials="HS" userId="S::henri.strandman@partio.fi::b3a3e72c-59ba-480e-b5f7-4143fd5bf919" providerId="AD"/>
  <p188:author id="{90C5A569-1347-7E5B-6FE3-5BC3E8AFE0AC}" name="Kerttu Tamminen" initials="KT" userId="S::kerttu.tamminen@partio.fi::418b5a24-47d1-40d9-b0dd-4ec4eea8438e" providerId="AD"/>
  <p188:author id="{4D6F39DC-44A8-F061-5C1B-E7D445A94376}" name="Milla Suoreijus" initials="MS" userId="S::milla.suoreijus@partio.fi::87fb00b5-e583-450a-a3bc-d0b39cd1a3d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DB82"/>
    <a:srgbClr val="FFB16F"/>
    <a:srgbClr val="D289E5"/>
    <a:srgbClr val="B2B2B2"/>
    <a:srgbClr val="024080"/>
    <a:srgbClr val="F8F4E8"/>
    <a:srgbClr val="EF5C62"/>
    <a:srgbClr val="EE5B61"/>
    <a:srgbClr val="10012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9E5F26-49C0-42DA-A88A-9F8A3B0521A4}" v="355" dt="2024-02-15T08:33:59.007"/>
    <p1510:client id="{59B40967-8800-4209-BD41-6B2EB46EAAEA}" v="14" dt="2024-02-15T07:53:58.295"/>
    <p1510:client id="{82CD29B7-302F-4B33-92A0-6B51EC1D8ADA}" v="104" dt="2024-02-14T21:10:21.716"/>
    <p1510:client id="{AC6F2AAC-97A0-0086-CBAE-49D18E830529}" v="1430" dt="2024-02-14T19:04:24.749"/>
    <p1510:client id="{F604B3D5-4762-45EE-BC25-9D918B914EF4}" v="126" dt="2024-02-15T07:51:43.2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5760"/>
        <p:guide orient="horz" pos="32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ariina Aaltonen" userId="S::katariina.aaltonen@partio.fi::dc61f2b1-a895-4b4f-81cb-43f36cdf8502" providerId="AD" clId="Web-{AC6F2AAC-97A0-0086-CBAE-49D18E830529}"/>
    <pc:docChg chg="addSld delSld modSld sldOrd">
      <pc:chgData name="Katariina Aaltonen" userId="S::katariina.aaltonen@partio.fi::dc61f2b1-a895-4b4f-81cb-43f36cdf8502" providerId="AD" clId="Web-{AC6F2AAC-97A0-0086-CBAE-49D18E830529}" dt="2024-02-14T19:04:24.749" v="1388"/>
      <pc:docMkLst>
        <pc:docMk/>
      </pc:docMkLst>
      <pc:sldChg chg="modSp">
        <pc:chgData name="Katariina Aaltonen" userId="S::katariina.aaltonen@partio.fi::dc61f2b1-a895-4b4f-81cb-43f36cdf8502" providerId="AD" clId="Web-{AC6F2AAC-97A0-0086-CBAE-49D18E830529}" dt="2024-02-14T18:52:50.253" v="957" actId="20577"/>
        <pc:sldMkLst>
          <pc:docMk/>
          <pc:sldMk cId="2614725153" sldId="455"/>
        </pc:sldMkLst>
        <pc:spChg chg="mod">
          <ac:chgData name="Katariina Aaltonen" userId="S::katariina.aaltonen@partio.fi::dc61f2b1-a895-4b4f-81cb-43f36cdf8502" providerId="AD" clId="Web-{AC6F2AAC-97A0-0086-CBAE-49D18E830529}" dt="2024-02-14T18:52:50.253" v="957" actId="20577"/>
          <ac:spMkLst>
            <pc:docMk/>
            <pc:sldMk cId="2614725153" sldId="455"/>
            <ac:spMk id="2" creationId="{509C46FA-1AFB-F097-8D60-9F6125AD0410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12:08.007" v="17" actId="20577"/>
          <ac:spMkLst>
            <pc:docMk/>
            <pc:sldMk cId="2614725153" sldId="455"/>
            <ac:spMk id="3" creationId="{04DF81A9-CAB6-4CB3-9FBB-E829B3DA42D1}"/>
          </ac:spMkLst>
        </pc:spChg>
      </pc:sldChg>
      <pc:sldChg chg="add">
        <pc:chgData name="Katariina Aaltonen" userId="S::katariina.aaltonen@partio.fi::dc61f2b1-a895-4b4f-81cb-43f36cdf8502" providerId="AD" clId="Web-{AC6F2AAC-97A0-0086-CBAE-49D18E830529}" dt="2024-02-14T18:08:23.425" v="5"/>
        <pc:sldMkLst>
          <pc:docMk/>
          <pc:sldMk cId="1596614090" sldId="466"/>
        </pc:sldMkLst>
      </pc:sldChg>
      <pc:sldChg chg="modSp">
        <pc:chgData name="Katariina Aaltonen" userId="S::katariina.aaltonen@partio.fi::dc61f2b1-a895-4b4f-81cb-43f36cdf8502" providerId="AD" clId="Web-{AC6F2AAC-97A0-0086-CBAE-49D18E830529}" dt="2024-02-14T18:53:31.191" v="971" actId="20577"/>
        <pc:sldMkLst>
          <pc:docMk/>
          <pc:sldMk cId="599343844" sldId="471"/>
        </pc:sldMkLst>
        <pc:spChg chg="mod">
          <ac:chgData name="Katariina Aaltonen" userId="S::katariina.aaltonen@partio.fi::dc61f2b1-a895-4b4f-81cb-43f36cdf8502" providerId="AD" clId="Web-{AC6F2AAC-97A0-0086-CBAE-49D18E830529}" dt="2024-02-14T18:15:05.057" v="101" actId="20577"/>
          <ac:spMkLst>
            <pc:docMk/>
            <pc:sldMk cId="599343844" sldId="471"/>
            <ac:spMk id="2" creationId="{509C46FA-1AFB-F097-8D60-9F6125AD0410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53:31.191" v="971" actId="20577"/>
          <ac:spMkLst>
            <pc:docMk/>
            <pc:sldMk cId="599343844" sldId="471"/>
            <ac:spMk id="3" creationId="{04DF81A9-CAB6-4CB3-9FBB-E829B3DA42D1}"/>
          </ac:spMkLst>
        </pc:spChg>
      </pc:sldChg>
      <pc:sldChg chg="modSp ord">
        <pc:chgData name="Katariina Aaltonen" userId="S::katariina.aaltonen@partio.fi::dc61f2b1-a895-4b4f-81cb-43f36cdf8502" providerId="AD" clId="Web-{AC6F2AAC-97A0-0086-CBAE-49D18E830529}" dt="2024-02-14T19:04:24.749" v="1387"/>
        <pc:sldMkLst>
          <pc:docMk/>
          <pc:sldMk cId="2942026483" sldId="474"/>
        </pc:sldMkLst>
        <pc:spChg chg="mod">
          <ac:chgData name="Katariina Aaltonen" userId="S::katariina.aaltonen@partio.fi::dc61f2b1-a895-4b4f-81cb-43f36cdf8502" providerId="AD" clId="Web-{AC6F2AAC-97A0-0086-CBAE-49D18E830529}" dt="2024-02-14T19:04:09.499" v="1381" actId="20577"/>
          <ac:spMkLst>
            <pc:docMk/>
            <pc:sldMk cId="2942026483" sldId="474"/>
            <ac:spMk id="2" creationId="{3231CFDF-6DD9-46CC-E5DF-534CDF617939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9:04:13.718" v="1385" actId="20577"/>
          <ac:spMkLst>
            <pc:docMk/>
            <pc:sldMk cId="2942026483" sldId="474"/>
            <ac:spMk id="3" creationId="{6E42C029-7F8B-277F-05B4-36871BAD6C7F}"/>
          </ac:spMkLst>
        </pc:spChg>
      </pc:sldChg>
      <pc:sldChg chg="addSp delSp modSp ord">
        <pc:chgData name="Katariina Aaltonen" userId="S::katariina.aaltonen@partio.fi::dc61f2b1-a895-4b4f-81cb-43f36cdf8502" providerId="AD" clId="Web-{AC6F2AAC-97A0-0086-CBAE-49D18E830529}" dt="2024-02-14T18:46:54.637" v="881" actId="20577"/>
        <pc:sldMkLst>
          <pc:docMk/>
          <pc:sldMk cId="3893395837" sldId="481"/>
        </pc:sldMkLst>
        <pc:spChg chg="mod">
          <ac:chgData name="Katariina Aaltonen" userId="S::katariina.aaltonen@partio.fi::dc61f2b1-a895-4b4f-81cb-43f36cdf8502" providerId="AD" clId="Web-{AC6F2AAC-97A0-0086-CBAE-49D18E830529}" dt="2024-02-14T18:36:48.220" v="608" actId="20577"/>
          <ac:spMkLst>
            <pc:docMk/>
            <pc:sldMk cId="3893395837" sldId="481"/>
            <ac:spMk id="2" creationId="{0CC646AF-E825-5EE7-5AFF-B86C7B99725B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46:54.637" v="881" actId="20577"/>
          <ac:spMkLst>
            <pc:docMk/>
            <pc:sldMk cId="3893395837" sldId="481"/>
            <ac:spMk id="3" creationId="{28B88C09-711F-AEDA-3F1F-E45DE8FCB5F6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36:59.767" v="621" actId="20577"/>
          <ac:spMkLst>
            <pc:docMk/>
            <pc:sldMk cId="3893395837" sldId="481"/>
            <ac:spMk id="4" creationId="{A634C53D-645F-E2EE-86FF-35904A639F19}"/>
          </ac:spMkLst>
        </pc:spChg>
        <pc:spChg chg="del">
          <ac:chgData name="Katariina Aaltonen" userId="S::katariina.aaltonen@partio.fi::dc61f2b1-a895-4b4f-81cb-43f36cdf8502" providerId="AD" clId="Web-{AC6F2AAC-97A0-0086-CBAE-49D18E830529}" dt="2024-02-14T18:32:09.559" v="354"/>
          <ac:spMkLst>
            <pc:docMk/>
            <pc:sldMk cId="3893395837" sldId="481"/>
            <ac:spMk id="7" creationId="{18766392-8BBB-2631-4B8C-55D29DD58F26}"/>
          </ac:spMkLst>
        </pc:spChg>
        <pc:picChg chg="add mod ord modCrop">
          <ac:chgData name="Katariina Aaltonen" userId="S::katariina.aaltonen@partio.fi::dc61f2b1-a895-4b4f-81cb-43f36cdf8502" providerId="AD" clId="Web-{AC6F2AAC-97A0-0086-CBAE-49D18E830529}" dt="2024-02-14T18:32:34.903" v="356"/>
          <ac:picMkLst>
            <pc:docMk/>
            <pc:sldMk cId="3893395837" sldId="481"/>
            <ac:picMk id="8" creationId="{2DCBC762-F854-016C-A277-FA548664137F}"/>
          </ac:picMkLst>
        </pc:picChg>
      </pc:sldChg>
      <pc:sldChg chg="addSp delSp modSp ord">
        <pc:chgData name="Katariina Aaltonen" userId="S::katariina.aaltonen@partio.fi::dc61f2b1-a895-4b4f-81cb-43f36cdf8502" providerId="AD" clId="Web-{AC6F2AAC-97A0-0086-CBAE-49D18E830529}" dt="2024-02-14T19:03:19.560" v="1348"/>
        <pc:sldMkLst>
          <pc:docMk/>
          <pc:sldMk cId="2745545369" sldId="482"/>
        </pc:sldMkLst>
        <pc:spChg chg="mod">
          <ac:chgData name="Katariina Aaltonen" userId="S::katariina.aaltonen@partio.fi::dc61f2b1-a895-4b4f-81cb-43f36cdf8502" providerId="AD" clId="Web-{AC6F2AAC-97A0-0086-CBAE-49D18E830529}" dt="2024-02-14T18:41:50.054" v="724" actId="20577"/>
          <ac:spMkLst>
            <pc:docMk/>
            <pc:sldMk cId="2745545369" sldId="482"/>
            <ac:spMk id="2" creationId="{2940EDD8-3958-F0EC-333C-061C0D8312AD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42:35.383" v="787" actId="20577"/>
          <ac:spMkLst>
            <pc:docMk/>
            <pc:sldMk cId="2745545369" sldId="482"/>
            <ac:spMk id="3" creationId="{5B24576F-B00B-2886-3BBC-F37494D86D4D}"/>
          </ac:spMkLst>
        </pc:spChg>
        <pc:spChg chg="del">
          <ac:chgData name="Katariina Aaltonen" userId="S::katariina.aaltonen@partio.fi::dc61f2b1-a895-4b4f-81cb-43f36cdf8502" providerId="AD" clId="Web-{AC6F2AAC-97A0-0086-CBAE-49D18E830529}" dt="2024-02-14T19:03:19.560" v="1348"/>
          <ac:spMkLst>
            <pc:docMk/>
            <pc:sldMk cId="2745545369" sldId="482"/>
            <ac:spMk id="7" creationId="{2A2BC457-1A16-24E6-2592-0B2096CFA04F}"/>
          </ac:spMkLst>
        </pc:spChg>
        <pc:picChg chg="add mod ord">
          <ac:chgData name="Katariina Aaltonen" userId="S::katariina.aaltonen@partio.fi::dc61f2b1-a895-4b4f-81cb-43f36cdf8502" providerId="AD" clId="Web-{AC6F2AAC-97A0-0086-CBAE-49D18E830529}" dt="2024-02-14T19:03:19.560" v="1348"/>
          <ac:picMkLst>
            <pc:docMk/>
            <pc:sldMk cId="2745545369" sldId="482"/>
            <ac:picMk id="8" creationId="{4CDF4C53-43A2-6347-FE9E-064ED541526D}"/>
          </ac:picMkLst>
        </pc:picChg>
      </pc:sldChg>
      <pc:sldChg chg="addSp delSp modSp ord">
        <pc:chgData name="Katariina Aaltonen" userId="S::katariina.aaltonen@partio.fi::dc61f2b1-a895-4b4f-81cb-43f36cdf8502" providerId="AD" clId="Web-{AC6F2AAC-97A0-0086-CBAE-49D18E830529}" dt="2024-02-14T18:43:03.477" v="813" actId="20577"/>
        <pc:sldMkLst>
          <pc:docMk/>
          <pc:sldMk cId="3187823929" sldId="485"/>
        </pc:sldMkLst>
        <pc:spChg chg="mod">
          <ac:chgData name="Katariina Aaltonen" userId="S::katariina.aaltonen@partio.fi::dc61f2b1-a895-4b4f-81cb-43f36cdf8502" providerId="AD" clId="Web-{AC6F2AAC-97A0-0086-CBAE-49D18E830529}" dt="2024-02-14T18:29:57.119" v="350" actId="20577"/>
          <ac:spMkLst>
            <pc:docMk/>
            <pc:sldMk cId="3187823929" sldId="485"/>
            <ac:spMk id="2" creationId="{118349AA-0018-E71A-2F11-5A18C32938F2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43:03.477" v="813" actId="20577"/>
          <ac:spMkLst>
            <pc:docMk/>
            <pc:sldMk cId="3187823929" sldId="485"/>
            <ac:spMk id="3" creationId="{5DD4B824-DF1C-3113-6AF8-E0901B7C4643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29:38.025" v="347" actId="20577"/>
          <ac:spMkLst>
            <pc:docMk/>
            <pc:sldMk cId="3187823929" sldId="485"/>
            <ac:spMk id="4" creationId="{365FF580-7BBA-3E24-1496-49FE986F7D25}"/>
          </ac:spMkLst>
        </pc:spChg>
        <pc:spChg chg="del">
          <ac:chgData name="Katariina Aaltonen" userId="S::katariina.aaltonen@partio.fi::dc61f2b1-a895-4b4f-81cb-43f36cdf8502" providerId="AD" clId="Web-{AC6F2AAC-97A0-0086-CBAE-49D18E830529}" dt="2024-02-14T18:17:54.029" v="107"/>
          <ac:spMkLst>
            <pc:docMk/>
            <pc:sldMk cId="3187823929" sldId="485"/>
            <ac:spMk id="7" creationId="{1CB426A1-5236-3D25-CB54-A978C960FAFB}"/>
          </ac:spMkLst>
        </pc:spChg>
        <pc:picChg chg="add mod ord modCrop">
          <ac:chgData name="Katariina Aaltonen" userId="S::katariina.aaltonen@partio.fi::dc61f2b1-a895-4b4f-81cb-43f36cdf8502" providerId="AD" clId="Web-{AC6F2AAC-97A0-0086-CBAE-49D18E830529}" dt="2024-02-14T18:18:40.248" v="111"/>
          <ac:picMkLst>
            <pc:docMk/>
            <pc:sldMk cId="3187823929" sldId="485"/>
            <ac:picMk id="8" creationId="{8EC2C93A-2068-56AB-3E68-B2B0D339333B}"/>
          </ac:picMkLst>
        </pc:picChg>
      </pc:sldChg>
      <pc:sldChg chg="addSp delSp modSp ord">
        <pc:chgData name="Katariina Aaltonen" userId="S::katariina.aaltonen@partio.fi::dc61f2b1-a895-4b4f-81cb-43f36cdf8502" providerId="AD" clId="Web-{AC6F2AAC-97A0-0086-CBAE-49D18E830529}" dt="2024-02-14T18:51:49.564" v="952" actId="20577"/>
        <pc:sldMkLst>
          <pc:docMk/>
          <pc:sldMk cId="3723204730" sldId="486"/>
        </pc:sldMkLst>
        <pc:spChg chg="mod">
          <ac:chgData name="Katariina Aaltonen" userId="S::katariina.aaltonen@partio.fi::dc61f2b1-a895-4b4f-81cb-43f36cdf8502" providerId="AD" clId="Web-{AC6F2AAC-97A0-0086-CBAE-49D18E830529}" dt="2024-02-14T18:49:45.718" v="935" actId="20577"/>
          <ac:spMkLst>
            <pc:docMk/>
            <pc:sldMk cId="3723204730" sldId="486"/>
            <ac:spMk id="2" creationId="{54D2090F-1EE2-3BF8-8CB0-BFB2F6E2447B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49:38.515" v="927" actId="20577"/>
          <ac:spMkLst>
            <pc:docMk/>
            <pc:sldMk cId="3723204730" sldId="486"/>
            <ac:spMk id="3" creationId="{A5F91A0C-1805-1273-E7F1-5F4425314F8D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51:49.564" v="952" actId="20577"/>
          <ac:spMkLst>
            <pc:docMk/>
            <pc:sldMk cId="3723204730" sldId="486"/>
            <ac:spMk id="4" creationId="{158E0E22-C939-8A3B-7939-AB38F0F13C86}"/>
          </ac:spMkLst>
        </pc:spChg>
        <pc:spChg chg="del">
          <ac:chgData name="Katariina Aaltonen" userId="S::katariina.aaltonen@partio.fi::dc61f2b1-a895-4b4f-81cb-43f36cdf8502" providerId="AD" clId="Web-{AC6F2AAC-97A0-0086-CBAE-49D18E830529}" dt="2024-02-14T18:51:15.532" v="936"/>
          <ac:spMkLst>
            <pc:docMk/>
            <pc:sldMk cId="3723204730" sldId="486"/>
            <ac:spMk id="7" creationId="{189E9614-740B-8081-7592-A05C48A89987}"/>
          </ac:spMkLst>
        </pc:spChg>
        <pc:picChg chg="add mod ord">
          <ac:chgData name="Katariina Aaltonen" userId="S::katariina.aaltonen@partio.fi::dc61f2b1-a895-4b4f-81cb-43f36cdf8502" providerId="AD" clId="Web-{AC6F2AAC-97A0-0086-CBAE-49D18E830529}" dt="2024-02-14T18:51:15.532" v="936"/>
          <ac:picMkLst>
            <pc:docMk/>
            <pc:sldMk cId="3723204730" sldId="486"/>
            <ac:picMk id="8" creationId="{5C8314D0-D028-853F-EF15-46D1B3C01EAA}"/>
          </ac:picMkLst>
        </pc:picChg>
      </pc:sldChg>
      <pc:sldChg chg="modSp ord">
        <pc:chgData name="Katariina Aaltonen" userId="S::katariina.aaltonen@partio.fi::dc61f2b1-a895-4b4f-81cb-43f36cdf8502" providerId="AD" clId="Web-{AC6F2AAC-97A0-0086-CBAE-49D18E830529}" dt="2024-02-14T19:04:24.749" v="1388"/>
        <pc:sldMkLst>
          <pc:docMk/>
          <pc:sldMk cId="683827092" sldId="489"/>
        </pc:sldMkLst>
        <pc:spChg chg="mod">
          <ac:chgData name="Katariina Aaltonen" userId="S::katariina.aaltonen@partio.fi::dc61f2b1-a895-4b4f-81cb-43f36cdf8502" providerId="AD" clId="Web-{AC6F2AAC-97A0-0086-CBAE-49D18E830529}" dt="2024-02-14T19:03:44.295" v="1359" actId="20577"/>
          <ac:spMkLst>
            <pc:docMk/>
            <pc:sldMk cId="683827092" sldId="489"/>
            <ac:spMk id="2" creationId="{09BAD8AD-06AE-6ECB-2762-905DEE892060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9:03:53.092" v="1368" actId="20577"/>
          <ac:spMkLst>
            <pc:docMk/>
            <pc:sldMk cId="683827092" sldId="489"/>
            <ac:spMk id="3" creationId="{CCD93BCF-6F30-3052-51B4-EEA24FA9C8BA}"/>
          </ac:spMkLst>
        </pc:spChg>
      </pc:sldChg>
      <pc:sldChg chg="add del">
        <pc:chgData name="Katariina Aaltonen" userId="S::katariina.aaltonen@partio.fi::dc61f2b1-a895-4b4f-81cb-43f36cdf8502" providerId="AD" clId="Web-{AC6F2AAC-97A0-0086-CBAE-49D18E830529}" dt="2024-02-14T18:12:20.335" v="18"/>
        <pc:sldMkLst>
          <pc:docMk/>
          <pc:sldMk cId="4091079593" sldId="491"/>
        </pc:sldMkLst>
      </pc:sldChg>
      <pc:sldChg chg="add">
        <pc:chgData name="Katariina Aaltonen" userId="S::katariina.aaltonen@partio.fi::dc61f2b1-a895-4b4f-81cb-43f36cdf8502" providerId="AD" clId="Web-{AC6F2AAC-97A0-0086-CBAE-49D18E830529}" dt="2024-02-14T18:06:56.330" v="1"/>
        <pc:sldMkLst>
          <pc:docMk/>
          <pc:sldMk cId="3488037055" sldId="492"/>
        </pc:sldMkLst>
      </pc:sldChg>
      <pc:sldChg chg="modSp add">
        <pc:chgData name="Katariina Aaltonen" userId="S::katariina.aaltonen@partio.fi::dc61f2b1-a895-4b4f-81cb-43f36cdf8502" providerId="AD" clId="Web-{AC6F2AAC-97A0-0086-CBAE-49D18E830529}" dt="2024-02-14T18:14:33.900" v="95" actId="20577"/>
        <pc:sldMkLst>
          <pc:docMk/>
          <pc:sldMk cId="2566531685" sldId="493"/>
        </pc:sldMkLst>
        <pc:spChg chg="mod">
          <ac:chgData name="Katariina Aaltonen" userId="S::katariina.aaltonen@partio.fi::dc61f2b1-a895-4b4f-81cb-43f36cdf8502" providerId="AD" clId="Web-{AC6F2AAC-97A0-0086-CBAE-49D18E830529}" dt="2024-02-14T18:13:42.040" v="72" actId="20577"/>
          <ac:spMkLst>
            <pc:docMk/>
            <pc:sldMk cId="2566531685" sldId="493"/>
            <ac:spMk id="2" creationId="{509C46FA-1AFB-F097-8D60-9F6125AD0410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14:33.900" v="95" actId="20577"/>
          <ac:spMkLst>
            <pc:docMk/>
            <pc:sldMk cId="2566531685" sldId="493"/>
            <ac:spMk id="3" creationId="{04DF81A9-CAB6-4CB3-9FBB-E829B3DA42D1}"/>
          </ac:spMkLst>
        </pc:spChg>
      </pc:sldChg>
      <pc:sldChg chg="modSp add ord">
        <pc:chgData name="Katariina Aaltonen" userId="S::katariina.aaltonen@partio.fi::dc61f2b1-a895-4b4f-81cb-43f36cdf8502" providerId="AD" clId="Web-{AC6F2AAC-97A0-0086-CBAE-49D18E830529}" dt="2024-02-14T18:13:21.508" v="56" actId="20577"/>
        <pc:sldMkLst>
          <pc:docMk/>
          <pc:sldMk cId="1417769374" sldId="494"/>
        </pc:sldMkLst>
        <pc:spChg chg="mod">
          <ac:chgData name="Katariina Aaltonen" userId="S::katariina.aaltonen@partio.fi::dc61f2b1-a895-4b4f-81cb-43f36cdf8502" providerId="AD" clId="Web-{AC6F2AAC-97A0-0086-CBAE-49D18E830529}" dt="2024-02-14T18:12:50.883" v="31" actId="20577"/>
          <ac:spMkLst>
            <pc:docMk/>
            <pc:sldMk cId="1417769374" sldId="494"/>
            <ac:spMk id="2" creationId="{509C46FA-1AFB-F097-8D60-9F6125AD0410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13:21.508" v="56" actId="20577"/>
          <ac:spMkLst>
            <pc:docMk/>
            <pc:sldMk cId="1417769374" sldId="494"/>
            <ac:spMk id="3" creationId="{04DF81A9-CAB6-4CB3-9FBB-E829B3DA42D1}"/>
          </ac:spMkLst>
        </pc:spChg>
      </pc:sldChg>
      <pc:sldChg chg="modSp add ord">
        <pc:chgData name="Katariina Aaltonen" userId="S::katariina.aaltonen@partio.fi::dc61f2b1-a895-4b4f-81cb-43f36cdf8502" providerId="AD" clId="Web-{AC6F2AAC-97A0-0086-CBAE-49D18E830529}" dt="2024-02-14T19:02:25.356" v="1347" actId="20577"/>
        <pc:sldMkLst>
          <pc:docMk/>
          <pc:sldMk cId="1560724675" sldId="495"/>
        </pc:sldMkLst>
        <pc:spChg chg="mod">
          <ac:chgData name="Katariina Aaltonen" userId="S::katariina.aaltonen@partio.fi::dc61f2b1-a895-4b4f-81cb-43f36cdf8502" providerId="AD" clId="Web-{AC6F2AAC-97A0-0086-CBAE-49D18E830529}" dt="2024-02-14T18:54:05.488" v="978" actId="20577"/>
          <ac:spMkLst>
            <pc:docMk/>
            <pc:sldMk cId="1560724675" sldId="495"/>
            <ac:spMk id="8" creationId="{2347235B-8F80-77BE-0776-C3A3617CE3A0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59:01.165" v="1272" actId="20577"/>
          <ac:spMkLst>
            <pc:docMk/>
            <pc:sldMk cId="1560724675" sldId="495"/>
            <ac:spMk id="9" creationId="{B7E1A04B-335D-C349-F24B-2389362E320F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9:02:25.356" v="1347" actId="20577"/>
          <ac:spMkLst>
            <pc:docMk/>
            <pc:sldMk cId="1560724675" sldId="495"/>
            <ac:spMk id="10" creationId="{B913F70E-F2B3-6A47-F608-07822D6C3483}"/>
          </ac:spMkLst>
        </pc:spChg>
        <pc:spChg chg="mod">
          <ac:chgData name="Katariina Aaltonen" userId="S::katariina.aaltonen@partio.fi::dc61f2b1-a895-4b4f-81cb-43f36cdf8502" providerId="AD" clId="Web-{AC6F2AAC-97A0-0086-CBAE-49D18E830529}" dt="2024-02-14T18:54:40.442" v="999" actId="1076"/>
          <ac:spMkLst>
            <pc:docMk/>
            <pc:sldMk cId="1560724675" sldId="495"/>
            <ac:spMk id="11" creationId="{D289CE2C-17C2-662A-5A53-D8E87975C4F6}"/>
          </ac:spMkLst>
        </pc:spChg>
      </pc:sldChg>
      <pc:sldMasterChg chg="addSldLayout">
        <pc:chgData name="Katariina Aaltonen" userId="S::katariina.aaltonen@partio.fi::dc61f2b1-a895-4b4f-81cb-43f36cdf8502" providerId="AD" clId="Web-{AC6F2AAC-97A0-0086-CBAE-49D18E830529}" dt="2024-02-14T18:08:23.316" v="4"/>
        <pc:sldMasterMkLst>
          <pc:docMk/>
          <pc:sldMasterMk cId="73962480" sldId="2147483651"/>
        </pc:sldMasterMkLst>
        <pc:sldLayoutChg chg="add">
          <pc:chgData name="Katariina Aaltonen" userId="S::katariina.aaltonen@partio.fi::dc61f2b1-a895-4b4f-81cb-43f36cdf8502" providerId="AD" clId="Web-{AC6F2AAC-97A0-0086-CBAE-49D18E830529}" dt="2024-02-14T18:08:23.316" v="4"/>
          <pc:sldLayoutMkLst>
            <pc:docMk/>
            <pc:sldMasterMk cId="73962480" sldId="2147483651"/>
            <pc:sldLayoutMk cId="1865216757" sldId="2147483697"/>
          </pc:sldLayoutMkLst>
        </pc:sldLayoutChg>
      </pc:sldMasterChg>
    </pc:docChg>
  </pc:docChgLst>
  <pc:docChgLst>
    <pc:chgData name="Kari Keskitalo" userId="S::kari.keskitalo@partio.fi::b04e5f0e-b7ba-44b9-a1a1-0d662d2bbb9b" providerId="AD" clId="Web-{59B40967-8800-4209-BD41-6B2EB46EAAEA}"/>
    <pc:docChg chg="modSld">
      <pc:chgData name="Kari Keskitalo" userId="S::kari.keskitalo@partio.fi::b04e5f0e-b7ba-44b9-a1a1-0d662d2bbb9b" providerId="AD" clId="Web-{59B40967-8800-4209-BD41-6B2EB46EAAEA}" dt="2024-02-15T07:53:58.295" v="10"/>
      <pc:docMkLst>
        <pc:docMk/>
      </pc:docMkLst>
      <pc:sldChg chg="modSp">
        <pc:chgData name="Kari Keskitalo" userId="S::kari.keskitalo@partio.fi::b04e5f0e-b7ba-44b9-a1a1-0d662d2bbb9b" providerId="AD" clId="Web-{59B40967-8800-4209-BD41-6B2EB46EAAEA}" dt="2024-02-15T07:53:58.295" v="10"/>
        <pc:sldMkLst>
          <pc:docMk/>
          <pc:sldMk cId="2993227759" sldId="496"/>
        </pc:sldMkLst>
        <pc:spChg chg="mod">
          <ac:chgData name="Kari Keskitalo" userId="S::kari.keskitalo@partio.fi::b04e5f0e-b7ba-44b9-a1a1-0d662d2bbb9b" providerId="AD" clId="Web-{59B40967-8800-4209-BD41-6B2EB46EAAEA}" dt="2024-02-15T07:53:09.732" v="5" actId="20577"/>
          <ac:spMkLst>
            <pc:docMk/>
            <pc:sldMk cId="2993227759" sldId="496"/>
            <ac:spMk id="2" creationId="{09BAD8AD-06AE-6ECB-2762-905DEE892060}"/>
          </ac:spMkLst>
        </pc:spChg>
        <pc:spChg chg="mod">
          <ac:chgData name="Kari Keskitalo" userId="S::kari.keskitalo@partio.fi::b04e5f0e-b7ba-44b9-a1a1-0d662d2bbb9b" providerId="AD" clId="Web-{59B40967-8800-4209-BD41-6B2EB46EAAEA}" dt="2024-02-15T07:52:57.106" v="4" actId="20577"/>
          <ac:spMkLst>
            <pc:docMk/>
            <pc:sldMk cId="2993227759" sldId="496"/>
            <ac:spMk id="4" creationId="{6CBA970C-BD11-5C91-BEBA-1920BBE65142}"/>
          </ac:spMkLst>
        </pc:spChg>
        <pc:picChg chg="mod modCrop">
          <ac:chgData name="Kari Keskitalo" userId="S::kari.keskitalo@partio.fi::b04e5f0e-b7ba-44b9-a1a1-0d662d2bbb9b" providerId="AD" clId="Web-{59B40967-8800-4209-BD41-6B2EB46EAAEA}" dt="2024-02-15T07:53:58.295" v="10"/>
          <ac:picMkLst>
            <pc:docMk/>
            <pc:sldMk cId="2993227759" sldId="496"/>
            <ac:picMk id="7" creationId="{C67E7999-A15F-AC80-8996-DFF5C8B0F23B}"/>
          </ac:picMkLst>
        </pc:picChg>
      </pc:sldChg>
    </pc:docChg>
  </pc:docChgLst>
  <pc:docChgLst>
    <pc:chgData name="Kari Keskitalo" userId="S::kari.keskitalo@partio.fi::b04e5f0e-b7ba-44b9-a1a1-0d662d2bbb9b" providerId="AD" clId="Web-{2A9E5F26-49C0-42DA-A88A-9F8A3B0521A4}"/>
    <pc:docChg chg="addSld delSld modSld">
      <pc:chgData name="Kari Keskitalo" userId="S::kari.keskitalo@partio.fi::b04e5f0e-b7ba-44b9-a1a1-0d662d2bbb9b" providerId="AD" clId="Web-{2A9E5F26-49C0-42DA-A88A-9F8A3B0521A4}" dt="2024-02-15T08:33:59.007" v="359"/>
      <pc:docMkLst>
        <pc:docMk/>
      </pc:docMkLst>
      <pc:sldChg chg="del">
        <pc:chgData name="Kari Keskitalo" userId="S::kari.keskitalo@partio.fi::b04e5f0e-b7ba-44b9-a1a1-0d662d2bbb9b" providerId="AD" clId="Web-{2A9E5F26-49C0-42DA-A88A-9F8A3B0521A4}" dt="2024-02-15T08:01:20.895" v="338"/>
        <pc:sldMkLst>
          <pc:docMk/>
          <pc:sldMk cId="926782464" sldId="470"/>
        </pc:sldMkLst>
      </pc:sldChg>
      <pc:sldChg chg="del">
        <pc:chgData name="Kari Keskitalo" userId="S::kari.keskitalo@partio.fi::b04e5f0e-b7ba-44b9-a1a1-0d662d2bbb9b" providerId="AD" clId="Web-{2A9E5F26-49C0-42DA-A88A-9F8A3B0521A4}" dt="2024-02-15T08:33:21.865" v="355"/>
        <pc:sldMkLst>
          <pc:docMk/>
          <pc:sldMk cId="2942026483" sldId="474"/>
        </pc:sldMkLst>
      </pc:sldChg>
      <pc:sldChg chg="modSp">
        <pc:chgData name="Kari Keskitalo" userId="S::kari.keskitalo@partio.fi::b04e5f0e-b7ba-44b9-a1a1-0d662d2bbb9b" providerId="AD" clId="Web-{2A9E5F26-49C0-42DA-A88A-9F8A3B0521A4}" dt="2024-02-15T08:30:35.450" v="346"/>
        <pc:sldMkLst>
          <pc:docMk/>
          <pc:sldMk cId="683827092" sldId="489"/>
        </pc:sldMkLst>
        <pc:picChg chg="mod modCrop">
          <ac:chgData name="Kari Keskitalo" userId="S::kari.keskitalo@partio.fi::b04e5f0e-b7ba-44b9-a1a1-0d662d2bbb9b" providerId="AD" clId="Web-{2A9E5F26-49C0-42DA-A88A-9F8A3B0521A4}" dt="2024-02-15T08:30:35.450" v="346"/>
          <ac:picMkLst>
            <pc:docMk/>
            <pc:sldMk cId="683827092" sldId="489"/>
            <ac:picMk id="15" creationId="{1BD95638-E4C9-2A87-2C03-5FAAA93082C0}"/>
          </ac:picMkLst>
        </pc:picChg>
      </pc:sldChg>
      <pc:sldChg chg="del">
        <pc:chgData name="Kari Keskitalo" userId="S::kari.keskitalo@partio.fi::b04e5f0e-b7ba-44b9-a1a1-0d662d2bbb9b" providerId="AD" clId="Web-{2A9E5F26-49C0-42DA-A88A-9F8A3B0521A4}" dt="2024-02-15T08:06:57.009" v="339"/>
        <pc:sldMkLst>
          <pc:docMk/>
          <pc:sldMk cId="3488037055" sldId="492"/>
        </pc:sldMkLst>
      </pc:sldChg>
      <pc:sldChg chg="modSp">
        <pc:chgData name="Kari Keskitalo" userId="S::kari.keskitalo@partio.fi::b04e5f0e-b7ba-44b9-a1a1-0d662d2bbb9b" providerId="AD" clId="Web-{2A9E5F26-49C0-42DA-A88A-9F8A3B0521A4}" dt="2024-02-15T08:33:15.318" v="354" actId="1076"/>
        <pc:sldMkLst>
          <pc:docMk/>
          <pc:sldMk cId="2993227759" sldId="496"/>
        </pc:sldMkLst>
        <pc:spChg chg="mod">
          <ac:chgData name="Kari Keskitalo" userId="S::kari.keskitalo@partio.fi::b04e5f0e-b7ba-44b9-a1a1-0d662d2bbb9b" providerId="AD" clId="Web-{2A9E5F26-49C0-42DA-A88A-9F8A3B0521A4}" dt="2024-02-15T08:33:15.318" v="354" actId="1076"/>
          <ac:spMkLst>
            <pc:docMk/>
            <pc:sldMk cId="2993227759" sldId="496"/>
            <ac:spMk id="2" creationId="{09BAD8AD-06AE-6ECB-2762-905DEE892060}"/>
          </ac:spMkLst>
        </pc:spChg>
        <pc:picChg chg="mod">
          <ac:chgData name="Kari Keskitalo" userId="S::kari.keskitalo@partio.fi::b04e5f0e-b7ba-44b9-a1a1-0d662d2bbb9b" providerId="AD" clId="Web-{2A9E5F26-49C0-42DA-A88A-9F8A3B0521A4}" dt="2024-02-15T08:30:21.512" v="345"/>
          <ac:picMkLst>
            <pc:docMk/>
            <pc:sldMk cId="2993227759" sldId="496"/>
            <ac:picMk id="7" creationId="{C67E7999-A15F-AC80-8996-DFF5C8B0F23B}"/>
          </ac:picMkLst>
        </pc:picChg>
      </pc:sldChg>
      <pc:sldChg chg="modSp new">
        <pc:chgData name="Kari Keskitalo" userId="S::kari.keskitalo@partio.fi::b04e5f0e-b7ba-44b9-a1a1-0d662d2bbb9b" providerId="AD" clId="Web-{2A9E5F26-49C0-42DA-A88A-9F8A3B0521A4}" dt="2024-02-15T08:01:15.988" v="337" actId="20577"/>
        <pc:sldMkLst>
          <pc:docMk/>
          <pc:sldMk cId="2285870159" sldId="497"/>
        </pc:sldMkLst>
        <pc:spChg chg="mod">
          <ac:chgData name="Kari Keskitalo" userId="S::kari.keskitalo@partio.fi::b04e5f0e-b7ba-44b9-a1a1-0d662d2bbb9b" providerId="AD" clId="Web-{2A9E5F26-49C0-42DA-A88A-9F8A3B0521A4}" dt="2024-02-15T08:01:15.988" v="337" actId="20577"/>
          <ac:spMkLst>
            <pc:docMk/>
            <pc:sldMk cId="2285870159" sldId="497"/>
            <ac:spMk id="2" creationId="{7346D458-88CB-7BDB-F4F9-63E5B061FF37}"/>
          </ac:spMkLst>
        </pc:spChg>
      </pc:sldChg>
      <pc:sldChg chg="delSp modSp new mod modClrScheme chgLayout">
        <pc:chgData name="Kari Keskitalo" userId="S::kari.keskitalo@partio.fi::b04e5f0e-b7ba-44b9-a1a1-0d662d2bbb9b" providerId="AD" clId="Web-{2A9E5F26-49C0-42DA-A88A-9F8A3B0521A4}" dt="2024-02-15T08:33:42.428" v="357"/>
        <pc:sldMkLst>
          <pc:docMk/>
          <pc:sldMk cId="3742284189" sldId="498"/>
        </pc:sldMkLst>
        <pc:spChg chg="mod ord">
          <ac:chgData name="Kari Keskitalo" userId="S::kari.keskitalo@partio.fi::b04e5f0e-b7ba-44b9-a1a1-0d662d2bbb9b" providerId="AD" clId="Web-{2A9E5F26-49C0-42DA-A88A-9F8A3B0521A4}" dt="2024-02-15T08:33:42.428" v="357"/>
          <ac:spMkLst>
            <pc:docMk/>
            <pc:sldMk cId="3742284189" sldId="498"/>
            <ac:spMk id="2" creationId="{6DEAE4A5-85AC-F955-2858-EF7FFBC66466}"/>
          </ac:spMkLst>
        </pc:spChg>
        <pc:spChg chg="mod ord">
          <ac:chgData name="Kari Keskitalo" userId="S::kari.keskitalo@partio.fi::b04e5f0e-b7ba-44b9-a1a1-0d662d2bbb9b" providerId="AD" clId="Web-{2A9E5F26-49C0-42DA-A88A-9F8A3B0521A4}" dt="2024-02-15T08:33:42.428" v="357"/>
          <ac:spMkLst>
            <pc:docMk/>
            <pc:sldMk cId="3742284189" sldId="498"/>
            <ac:spMk id="3" creationId="{0BB957BD-D2E5-A477-0E72-CEA48DC6CC97}"/>
          </ac:spMkLst>
        </pc:spChg>
        <pc:spChg chg="mod ord">
          <ac:chgData name="Kari Keskitalo" userId="S::kari.keskitalo@partio.fi::b04e5f0e-b7ba-44b9-a1a1-0d662d2bbb9b" providerId="AD" clId="Web-{2A9E5F26-49C0-42DA-A88A-9F8A3B0521A4}" dt="2024-02-15T08:33:42.428" v="357"/>
          <ac:spMkLst>
            <pc:docMk/>
            <pc:sldMk cId="3742284189" sldId="498"/>
            <ac:spMk id="4" creationId="{A01F870D-3ECA-DE29-0135-58B798293487}"/>
          </ac:spMkLst>
        </pc:spChg>
        <pc:spChg chg="mod ord">
          <ac:chgData name="Kari Keskitalo" userId="S::kari.keskitalo@partio.fi::b04e5f0e-b7ba-44b9-a1a1-0d662d2bbb9b" providerId="AD" clId="Web-{2A9E5F26-49C0-42DA-A88A-9F8A3B0521A4}" dt="2024-02-15T08:33:42.428" v="357"/>
          <ac:spMkLst>
            <pc:docMk/>
            <pc:sldMk cId="3742284189" sldId="498"/>
            <ac:spMk id="5" creationId="{81468AA6-8141-01E4-1661-22ACC79F87E2}"/>
          </ac:spMkLst>
        </pc:spChg>
        <pc:spChg chg="mod ord">
          <ac:chgData name="Kari Keskitalo" userId="S::kari.keskitalo@partio.fi::b04e5f0e-b7ba-44b9-a1a1-0d662d2bbb9b" providerId="AD" clId="Web-{2A9E5F26-49C0-42DA-A88A-9F8A3B0521A4}" dt="2024-02-15T08:33:42.428" v="357"/>
          <ac:spMkLst>
            <pc:docMk/>
            <pc:sldMk cId="3742284189" sldId="498"/>
            <ac:spMk id="6" creationId="{C158EC4D-C4D4-E734-85C0-2BBA282A9512}"/>
          </ac:spMkLst>
        </pc:spChg>
        <pc:spChg chg="del">
          <ac:chgData name="Kari Keskitalo" userId="S::kari.keskitalo@partio.fi::b04e5f0e-b7ba-44b9-a1a1-0d662d2bbb9b" providerId="AD" clId="Web-{2A9E5F26-49C0-42DA-A88A-9F8A3B0521A4}" dt="2024-02-15T08:33:42.428" v="357"/>
          <ac:spMkLst>
            <pc:docMk/>
            <pc:sldMk cId="3742284189" sldId="498"/>
            <ac:spMk id="7" creationId="{6E182569-204B-EB23-FC66-7CCE7F88961E}"/>
          </ac:spMkLst>
        </pc:spChg>
      </pc:sldChg>
      <pc:sldChg chg="modSp new mod modClrScheme chgLayout">
        <pc:chgData name="Kari Keskitalo" userId="S::kari.keskitalo@partio.fi::b04e5f0e-b7ba-44b9-a1a1-0d662d2bbb9b" providerId="AD" clId="Web-{2A9E5F26-49C0-42DA-A88A-9F8A3B0521A4}" dt="2024-02-15T08:33:59.007" v="359"/>
        <pc:sldMkLst>
          <pc:docMk/>
          <pc:sldMk cId="1454433490" sldId="499"/>
        </pc:sldMkLst>
        <pc:spChg chg="mod ord">
          <ac:chgData name="Kari Keskitalo" userId="S::kari.keskitalo@partio.fi::b04e5f0e-b7ba-44b9-a1a1-0d662d2bbb9b" providerId="AD" clId="Web-{2A9E5F26-49C0-42DA-A88A-9F8A3B0521A4}" dt="2024-02-15T08:33:59.007" v="359"/>
          <ac:spMkLst>
            <pc:docMk/>
            <pc:sldMk cId="1454433490" sldId="499"/>
            <ac:spMk id="2" creationId="{56B39CE0-CEC4-3F86-4421-B79DC3FA6E42}"/>
          </ac:spMkLst>
        </pc:spChg>
        <pc:spChg chg="mod ord">
          <ac:chgData name="Kari Keskitalo" userId="S::kari.keskitalo@partio.fi::b04e5f0e-b7ba-44b9-a1a1-0d662d2bbb9b" providerId="AD" clId="Web-{2A9E5F26-49C0-42DA-A88A-9F8A3B0521A4}" dt="2024-02-15T08:33:59.007" v="359"/>
          <ac:spMkLst>
            <pc:docMk/>
            <pc:sldMk cId="1454433490" sldId="499"/>
            <ac:spMk id="3" creationId="{CC1BB911-1C53-64F7-C14E-C4D36CE34B11}"/>
          </ac:spMkLst>
        </pc:spChg>
        <pc:spChg chg="mod ord">
          <ac:chgData name="Kari Keskitalo" userId="S::kari.keskitalo@partio.fi::b04e5f0e-b7ba-44b9-a1a1-0d662d2bbb9b" providerId="AD" clId="Web-{2A9E5F26-49C0-42DA-A88A-9F8A3B0521A4}" dt="2024-02-15T08:33:59.007" v="359"/>
          <ac:spMkLst>
            <pc:docMk/>
            <pc:sldMk cId="1454433490" sldId="499"/>
            <ac:spMk id="4" creationId="{DD118A61-F7F4-5876-5D51-D7DE85B85560}"/>
          </ac:spMkLst>
        </pc:spChg>
      </pc:sldChg>
    </pc:docChg>
  </pc:docChgLst>
  <pc:docChgLst>
    <pc:chgData name="Katariina Aaltonen" userId="S::katariina.aaltonen@partio.fi::dc61f2b1-a895-4b4f-81cb-43f36cdf8502" providerId="AD" clId="Web-{82CD29B7-302F-4B33-92A0-6B51EC1D8ADA}"/>
    <pc:docChg chg="modSld">
      <pc:chgData name="Katariina Aaltonen" userId="S::katariina.aaltonen@partio.fi::dc61f2b1-a895-4b4f-81cb-43f36cdf8502" providerId="AD" clId="Web-{82CD29B7-302F-4B33-92A0-6B51EC1D8ADA}" dt="2024-02-14T21:10:21.638" v="98" actId="20577"/>
      <pc:docMkLst>
        <pc:docMk/>
      </pc:docMkLst>
      <pc:sldChg chg="modSp">
        <pc:chgData name="Katariina Aaltonen" userId="S::katariina.aaltonen@partio.fi::dc61f2b1-a895-4b4f-81cb-43f36cdf8502" providerId="AD" clId="Web-{82CD29B7-302F-4B33-92A0-6B51EC1D8ADA}" dt="2024-02-14T21:10:21.638" v="98" actId="20577"/>
        <pc:sldMkLst>
          <pc:docMk/>
          <pc:sldMk cId="2745545369" sldId="482"/>
        </pc:sldMkLst>
        <pc:spChg chg="mod">
          <ac:chgData name="Katariina Aaltonen" userId="S::katariina.aaltonen@partio.fi::dc61f2b1-a895-4b4f-81cb-43f36cdf8502" providerId="AD" clId="Web-{82CD29B7-302F-4B33-92A0-6B51EC1D8ADA}" dt="2024-02-14T21:10:21.638" v="98" actId="20577"/>
          <ac:spMkLst>
            <pc:docMk/>
            <pc:sldMk cId="2745545369" sldId="482"/>
            <ac:spMk id="3" creationId="{5B24576F-B00B-2886-3BBC-F37494D86D4D}"/>
          </ac:spMkLst>
        </pc:spChg>
        <pc:spChg chg="mod">
          <ac:chgData name="Katariina Aaltonen" userId="S::katariina.aaltonen@partio.fi::dc61f2b1-a895-4b4f-81cb-43f36cdf8502" providerId="AD" clId="Web-{82CD29B7-302F-4B33-92A0-6B51EC1D8ADA}" dt="2024-02-14T21:09:17.527" v="60" actId="20577"/>
          <ac:spMkLst>
            <pc:docMk/>
            <pc:sldMk cId="2745545369" sldId="482"/>
            <ac:spMk id="4" creationId="{8D3246FF-F448-A4C6-823C-BB668231ACFB}"/>
          </ac:spMkLst>
        </pc:spChg>
      </pc:sldChg>
      <pc:sldChg chg="modSp">
        <pc:chgData name="Katariina Aaltonen" userId="S::katariina.aaltonen@partio.fi::dc61f2b1-a895-4b4f-81cb-43f36cdf8502" providerId="AD" clId="Web-{82CD29B7-302F-4B33-92A0-6B51EC1D8ADA}" dt="2024-02-14T21:06:00.864" v="9" actId="20577"/>
        <pc:sldMkLst>
          <pc:docMk/>
          <pc:sldMk cId="3187823929" sldId="485"/>
        </pc:sldMkLst>
        <pc:spChg chg="mod">
          <ac:chgData name="Katariina Aaltonen" userId="S::katariina.aaltonen@partio.fi::dc61f2b1-a895-4b4f-81cb-43f36cdf8502" providerId="AD" clId="Web-{82CD29B7-302F-4B33-92A0-6B51EC1D8ADA}" dt="2024-02-14T21:06:00.864" v="9" actId="20577"/>
          <ac:spMkLst>
            <pc:docMk/>
            <pc:sldMk cId="3187823929" sldId="485"/>
            <ac:spMk id="3" creationId="{5DD4B824-DF1C-3113-6AF8-E0901B7C4643}"/>
          </ac:spMkLst>
        </pc:spChg>
      </pc:sldChg>
      <pc:sldChg chg="modSp">
        <pc:chgData name="Katariina Aaltonen" userId="S::katariina.aaltonen@partio.fi::dc61f2b1-a895-4b4f-81cb-43f36cdf8502" providerId="AD" clId="Web-{82CD29B7-302F-4B33-92A0-6B51EC1D8ADA}" dt="2024-02-14T21:08:51.510" v="50" actId="20577"/>
        <pc:sldMkLst>
          <pc:docMk/>
          <pc:sldMk cId="1560724675" sldId="495"/>
        </pc:sldMkLst>
        <pc:spChg chg="mod">
          <ac:chgData name="Katariina Aaltonen" userId="S::katariina.aaltonen@partio.fi::dc61f2b1-a895-4b4f-81cb-43f36cdf8502" providerId="AD" clId="Web-{82CD29B7-302F-4B33-92A0-6B51EC1D8ADA}" dt="2024-02-14T21:08:51.510" v="50" actId="20577"/>
          <ac:spMkLst>
            <pc:docMk/>
            <pc:sldMk cId="1560724675" sldId="495"/>
            <ac:spMk id="4" creationId="{FC6EEC7A-CADD-FD26-DDBF-D55D12DF3AFE}"/>
          </ac:spMkLst>
        </pc:spChg>
        <pc:spChg chg="mod">
          <ac:chgData name="Katariina Aaltonen" userId="S::katariina.aaltonen@partio.fi::dc61f2b1-a895-4b4f-81cb-43f36cdf8502" providerId="AD" clId="Web-{82CD29B7-302F-4B33-92A0-6B51EC1D8ADA}" dt="2024-02-14T21:07:05.788" v="35" actId="20577"/>
          <ac:spMkLst>
            <pc:docMk/>
            <pc:sldMk cId="1560724675" sldId="495"/>
            <ac:spMk id="9" creationId="{B7E1A04B-335D-C349-F24B-2389362E320F}"/>
          </ac:spMkLst>
        </pc:spChg>
      </pc:sldChg>
    </pc:docChg>
  </pc:docChgLst>
  <pc:docChgLst>
    <pc:chgData name="Kari Keskitalo" userId="S::kari.keskitalo@partio.fi::b04e5f0e-b7ba-44b9-a1a1-0d662d2bbb9b" providerId="AD" clId="Web-{F604B3D5-4762-45EE-BC25-9D918B914EF4}"/>
    <pc:docChg chg="addSld delSld modSld">
      <pc:chgData name="Kari Keskitalo" userId="S::kari.keskitalo@partio.fi::b04e5f0e-b7ba-44b9-a1a1-0d662d2bbb9b" providerId="AD" clId="Web-{F604B3D5-4762-45EE-BC25-9D918B914EF4}" dt="2024-02-15T07:51:43.228" v="114" actId="20577"/>
      <pc:docMkLst>
        <pc:docMk/>
      </pc:docMkLst>
      <pc:sldChg chg="del">
        <pc:chgData name="Kari Keskitalo" userId="S::kari.keskitalo@partio.fi::b04e5f0e-b7ba-44b9-a1a1-0d662d2bbb9b" providerId="AD" clId="Web-{F604B3D5-4762-45EE-BC25-9D918B914EF4}" dt="2024-02-15T07:14:05.176" v="69"/>
        <pc:sldMkLst>
          <pc:docMk/>
          <pc:sldMk cId="1596614090" sldId="466"/>
        </pc:sldMkLst>
      </pc:sldChg>
      <pc:sldChg chg="del">
        <pc:chgData name="Kari Keskitalo" userId="S::kari.keskitalo@partio.fi::b04e5f0e-b7ba-44b9-a1a1-0d662d2bbb9b" providerId="AD" clId="Web-{F604B3D5-4762-45EE-BC25-9D918B914EF4}" dt="2024-02-15T07:13:51.675" v="56"/>
        <pc:sldMkLst>
          <pc:docMk/>
          <pc:sldMk cId="3840271983" sldId="472"/>
        </pc:sldMkLst>
      </pc:sldChg>
      <pc:sldChg chg="del">
        <pc:chgData name="Kari Keskitalo" userId="S::kari.keskitalo@partio.fi::b04e5f0e-b7ba-44b9-a1a1-0d662d2bbb9b" providerId="AD" clId="Web-{F604B3D5-4762-45EE-BC25-9D918B914EF4}" dt="2024-02-15T07:13:56.894" v="58"/>
        <pc:sldMkLst>
          <pc:docMk/>
          <pc:sldMk cId="2489128074" sldId="473"/>
        </pc:sldMkLst>
      </pc:sldChg>
      <pc:sldChg chg="addSp delSp modSp">
        <pc:chgData name="Kari Keskitalo" userId="S::kari.keskitalo@partio.fi::b04e5f0e-b7ba-44b9-a1a1-0d662d2bbb9b" providerId="AD" clId="Web-{F604B3D5-4762-45EE-BC25-9D918B914EF4}" dt="2024-02-15T07:49:35.099" v="89" actId="1076"/>
        <pc:sldMkLst>
          <pc:docMk/>
          <pc:sldMk cId="2942026483" sldId="474"/>
        </pc:sldMkLst>
        <pc:spChg chg="mod">
          <ac:chgData name="Kari Keskitalo" userId="S::kari.keskitalo@partio.fi::b04e5f0e-b7ba-44b9-a1a1-0d662d2bbb9b" providerId="AD" clId="Web-{F604B3D5-4762-45EE-BC25-9D918B914EF4}" dt="2024-02-15T07:49:17.661" v="86" actId="14100"/>
          <ac:spMkLst>
            <pc:docMk/>
            <pc:sldMk cId="2942026483" sldId="474"/>
            <ac:spMk id="2" creationId="{3231CFDF-6DD9-46CC-E5DF-534CDF617939}"/>
          </ac:spMkLst>
        </pc:spChg>
        <pc:spChg chg="del">
          <ac:chgData name="Kari Keskitalo" userId="S::kari.keskitalo@partio.fi::b04e5f0e-b7ba-44b9-a1a1-0d662d2bbb9b" providerId="AD" clId="Web-{F604B3D5-4762-45EE-BC25-9D918B914EF4}" dt="2024-02-15T07:48:02.627" v="74"/>
          <ac:spMkLst>
            <pc:docMk/>
            <pc:sldMk cId="2942026483" sldId="474"/>
            <ac:spMk id="3" creationId="{6E42C029-7F8B-277F-05B4-36871BAD6C7F}"/>
          </ac:spMkLst>
        </pc:spChg>
        <pc:spChg chg="mod">
          <ac:chgData name="Kari Keskitalo" userId="S::kari.keskitalo@partio.fi::b04e5f0e-b7ba-44b9-a1a1-0d662d2bbb9b" providerId="AD" clId="Web-{F604B3D5-4762-45EE-BC25-9D918B914EF4}" dt="2024-02-15T07:14:31.161" v="71" actId="20577"/>
          <ac:spMkLst>
            <pc:docMk/>
            <pc:sldMk cId="2942026483" sldId="474"/>
            <ac:spMk id="4" creationId="{3CE3EE36-CD99-81A9-AEC0-8B84ABC0BEBA}"/>
          </ac:spMkLst>
        </pc:spChg>
        <pc:spChg chg="add del mod">
          <ac:chgData name="Kari Keskitalo" userId="S::kari.keskitalo@partio.fi::b04e5f0e-b7ba-44b9-a1a1-0d662d2bbb9b" providerId="AD" clId="Web-{F604B3D5-4762-45EE-BC25-9D918B914EF4}" dt="2024-02-15T07:48:12.424" v="77"/>
          <ac:spMkLst>
            <pc:docMk/>
            <pc:sldMk cId="2942026483" sldId="474"/>
            <ac:spMk id="9" creationId="{3CEF5C8F-E2C0-1A89-8433-2138E97AD9F6}"/>
          </ac:spMkLst>
        </pc:spChg>
        <pc:picChg chg="add mod">
          <ac:chgData name="Kari Keskitalo" userId="S::kari.keskitalo@partio.fi::b04e5f0e-b7ba-44b9-a1a1-0d662d2bbb9b" providerId="AD" clId="Web-{F604B3D5-4762-45EE-BC25-9D918B914EF4}" dt="2024-02-15T07:49:35.099" v="89" actId="1076"/>
          <ac:picMkLst>
            <pc:docMk/>
            <pc:sldMk cId="2942026483" sldId="474"/>
            <ac:picMk id="7" creationId="{30595E34-F78A-BB00-AAAD-318F6677F1D1}"/>
          </ac:picMkLst>
        </pc:picChg>
      </pc:sldChg>
      <pc:sldChg chg="del">
        <pc:chgData name="Kari Keskitalo" userId="S::kari.keskitalo@partio.fi::b04e5f0e-b7ba-44b9-a1a1-0d662d2bbb9b" providerId="AD" clId="Web-{F604B3D5-4762-45EE-BC25-9D918B914EF4}" dt="2024-02-15T07:13:58.285" v="60"/>
        <pc:sldMkLst>
          <pc:docMk/>
          <pc:sldMk cId="1090134292" sldId="475"/>
        </pc:sldMkLst>
      </pc:sldChg>
      <pc:sldChg chg="del">
        <pc:chgData name="Kari Keskitalo" userId="S::kari.keskitalo@partio.fi::b04e5f0e-b7ba-44b9-a1a1-0d662d2bbb9b" providerId="AD" clId="Web-{F604B3D5-4762-45EE-BC25-9D918B914EF4}" dt="2024-02-15T07:13:59.082" v="61"/>
        <pc:sldMkLst>
          <pc:docMk/>
          <pc:sldMk cId="3045552713" sldId="476"/>
        </pc:sldMkLst>
      </pc:sldChg>
      <pc:sldChg chg="del">
        <pc:chgData name="Kari Keskitalo" userId="S::kari.keskitalo@partio.fi::b04e5f0e-b7ba-44b9-a1a1-0d662d2bbb9b" providerId="AD" clId="Web-{F604B3D5-4762-45EE-BC25-9D918B914EF4}" dt="2024-02-15T07:13:59.676" v="62"/>
        <pc:sldMkLst>
          <pc:docMk/>
          <pc:sldMk cId="894909106" sldId="477"/>
        </pc:sldMkLst>
      </pc:sldChg>
      <pc:sldChg chg="del">
        <pc:chgData name="Kari Keskitalo" userId="S::kari.keskitalo@partio.fi::b04e5f0e-b7ba-44b9-a1a1-0d662d2bbb9b" providerId="AD" clId="Web-{F604B3D5-4762-45EE-BC25-9D918B914EF4}" dt="2024-02-15T07:14:00.379" v="63"/>
        <pc:sldMkLst>
          <pc:docMk/>
          <pc:sldMk cId="1903936726" sldId="478"/>
        </pc:sldMkLst>
      </pc:sldChg>
      <pc:sldChg chg="del">
        <pc:chgData name="Kari Keskitalo" userId="S::kari.keskitalo@partio.fi::b04e5f0e-b7ba-44b9-a1a1-0d662d2bbb9b" providerId="AD" clId="Web-{F604B3D5-4762-45EE-BC25-9D918B914EF4}" dt="2024-02-15T07:14:04.238" v="64"/>
        <pc:sldMkLst>
          <pc:docMk/>
          <pc:sldMk cId="2503098832" sldId="479"/>
        </pc:sldMkLst>
      </pc:sldChg>
      <pc:sldChg chg="del">
        <pc:chgData name="Kari Keskitalo" userId="S::kari.keskitalo@partio.fi::b04e5f0e-b7ba-44b9-a1a1-0d662d2bbb9b" providerId="AD" clId="Web-{F604B3D5-4762-45EE-BC25-9D918B914EF4}" dt="2024-02-15T07:14:04.879" v="65"/>
        <pc:sldMkLst>
          <pc:docMk/>
          <pc:sldMk cId="738589822" sldId="480"/>
        </pc:sldMkLst>
      </pc:sldChg>
      <pc:sldChg chg="del">
        <pc:chgData name="Kari Keskitalo" userId="S::kari.keskitalo@partio.fi::b04e5f0e-b7ba-44b9-a1a1-0d662d2bbb9b" providerId="AD" clId="Web-{F604B3D5-4762-45EE-BC25-9D918B914EF4}" dt="2024-02-15T07:14:04.926" v="66"/>
        <pc:sldMkLst>
          <pc:docMk/>
          <pc:sldMk cId="255650097" sldId="483"/>
        </pc:sldMkLst>
      </pc:sldChg>
      <pc:sldChg chg="del">
        <pc:chgData name="Kari Keskitalo" userId="S::kari.keskitalo@partio.fi::b04e5f0e-b7ba-44b9-a1a1-0d662d2bbb9b" providerId="AD" clId="Web-{F604B3D5-4762-45EE-BC25-9D918B914EF4}" dt="2024-02-15T07:14:04.926" v="67"/>
        <pc:sldMkLst>
          <pc:docMk/>
          <pc:sldMk cId="187287062" sldId="484"/>
        </pc:sldMkLst>
      </pc:sldChg>
      <pc:sldChg chg="del">
        <pc:chgData name="Kari Keskitalo" userId="S::kari.keskitalo@partio.fi::b04e5f0e-b7ba-44b9-a1a1-0d662d2bbb9b" providerId="AD" clId="Web-{F604B3D5-4762-45EE-BC25-9D918B914EF4}" dt="2024-02-15T07:14:04.941" v="68"/>
        <pc:sldMkLst>
          <pc:docMk/>
          <pc:sldMk cId="983712753" sldId="487"/>
        </pc:sldMkLst>
      </pc:sldChg>
      <pc:sldChg chg="del">
        <pc:chgData name="Kari Keskitalo" userId="S::kari.keskitalo@partio.fi::b04e5f0e-b7ba-44b9-a1a1-0d662d2bbb9b" providerId="AD" clId="Web-{F604B3D5-4762-45EE-BC25-9D918B914EF4}" dt="2024-02-15T07:13:56.285" v="57"/>
        <pc:sldMkLst>
          <pc:docMk/>
          <pc:sldMk cId="1171548525" sldId="488"/>
        </pc:sldMkLst>
      </pc:sldChg>
      <pc:sldChg chg="addSp delSp modSp mod modClrScheme chgLayout">
        <pc:chgData name="Kari Keskitalo" userId="S::kari.keskitalo@partio.fi::b04e5f0e-b7ba-44b9-a1a1-0d662d2bbb9b" providerId="AD" clId="Web-{F604B3D5-4762-45EE-BC25-9D918B914EF4}" dt="2024-02-15T07:13:31.315" v="55" actId="20577"/>
        <pc:sldMkLst>
          <pc:docMk/>
          <pc:sldMk cId="683827092" sldId="489"/>
        </pc:sldMkLst>
        <pc:spChg chg="mod ord">
          <ac:chgData name="Kari Keskitalo" userId="S::kari.keskitalo@partio.fi::b04e5f0e-b7ba-44b9-a1a1-0d662d2bbb9b" providerId="AD" clId="Web-{F604B3D5-4762-45EE-BC25-9D918B914EF4}" dt="2024-02-15T07:13:31.315" v="55" actId="20577"/>
          <ac:spMkLst>
            <pc:docMk/>
            <pc:sldMk cId="683827092" sldId="489"/>
            <ac:spMk id="2" creationId="{09BAD8AD-06AE-6ECB-2762-905DEE892060}"/>
          </ac:spMkLst>
        </pc:spChg>
        <pc:spChg chg="add del mod ord">
          <ac:chgData name="Kari Keskitalo" userId="S::kari.keskitalo@partio.fi::b04e5f0e-b7ba-44b9-a1a1-0d662d2bbb9b" providerId="AD" clId="Web-{F604B3D5-4762-45EE-BC25-9D918B914EF4}" dt="2024-02-15T07:12:22.047" v="50"/>
          <ac:spMkLst>
            <pc:docMk/>
            <pc:sldMk cId="683827092" sldId="489"/>
            <ac:spMk id="3" creationId="{CCD93BCF-6F30-3052-51B4-EEA24FA9C8BA}"/>
          </ac:spMkLst>
        </pc:spChg>
        <pc:spChg chg="mod ord">
          <ac:chgData name="Kari Keskitalo" userId="S::kari.keskitalo@partio.fi::b04e5f0e-b7ba-44b9-a1a1-0d662d2bbb9b" providerId="AD" clId="Web-{F604B3D5-4762-45EE-BC25-9D918B914EF4}" dt="2024-02-15T07:08:30.694" v="7"/>
          <ac:spMkLst>
            <pc:docMk/>
            <pc:sldMk cId="683827092" sldId="489"/>
            <ac:spMk id="4" creationId="{6CBA970C-BD11-5C91-BEBA-1920BBE65142}"/>
          </ac:spMkLst>
        </pc:spChg>
        <pc:spChg chg="mod ord">
          <ac:chgData name="Kari Keskitalo" userId="S::kari.keskitalo@partio.fi::b04e5f0e-b7ba-44b9-a1a1-0d662d2bbb9b" providerId="AD" clId="Web-{F604B3D5-4762-45EE-BC25-9D918B914EF4}" dt="2024-02-15T07:08:30.694" v="7"/>
          <ac:spMkLst>
            <pc:docMk/>
            <pc:sldMk cId="683827092" sldId="489"/>
            <ac:spMk id="5" creationId="{0DFAE81A-BD8D-820E-5F85-F197A390096E}"/>
          </ac:spMkLst>
        </pc:spChg>
        <pc:spChg chg="mod ord">
          <ac:chgData name="Kari Keskitalo" userId="S::kari.keskitalo@partio.fi::b04e5f0e-b7ba-44b9-a1a1-0d662d2bbb9b" providerId="AD" clId="Web-{F604B3D5-4762-45EE-BC25-9D918B914EF4}" dt="2024-02-15T07:08:30.694" v="7"/>
          <ac:spMkLst>
            <pc:docMk/>
            <pc:sldMk cId="683827092" sldId="489"/>
            <ac:spMk id="6" creationId="{EF3CE597-D818-C22F-DC4E-9427AF4390A8}"/>
          </ac:spMkLst>
        </pc:spChg>
        <pc:spChg chg="add del mod ord">
          <ac:chgData name="Kari Keskitalo" userId="S::kari.keskitalo@partio.fi::b04e5f0e-b7ba-44b9-a1a1-0d662d2bbb9b" providerId="AD" clId="Web-{F604B3D5-4762-45EE-BC25-9D918B914EF4}" dt="2024-02-15T07:08:38.491" v="8"/>
          <ac:spMkLst>
            <pc:docMk/>
            <pc:sldMk cId="683827092" sldId="489"/>
            <ac:spMk id="8" creationId="{CE58157E-2A5B-8479-0E1E-AC92A742EE21}"/>
          </ac:spMkLst>
        </pc:spChg>
        <pc:spChg chg="add del mod">
          <ac:chgData name="Kari Keskitalo" userId="S::kari.keskitalo@partio.fi::b04e5f0e-b7ba-44b9-a1a1-0d662d2bbb9b" providerId="AD" clId="Web-{F604B3D5-4762-45EE-BC25-9D918B914EF4}" dt="2024-02-15T07:12:16.766" v="49"/>
          <ac:spMkLst>
            <pc:docMk/>
            <pc:sldMk cId="683827092" sldId="489"/>
            <ac:spMk id="11" creationId="{3BE1E2AB-440D-8B23-4FAF-A308C5602FE9}"/>
          </ac:spMkLst>
        </pc:spChg>
        <pc:spChg chg="add del mod">
          <ac:chgData name="Kari Keskitalo" userId="S::kari.keskitalo@partio.fi::b04e5f0e-b7ba-44b9-a1a1-0d662d2bbb9b" providerId="AD" clId="Web-{F604B3D5-4762-45EE-BC25-9D918B914EF4}" dt="2024-02-15T07:11:56.546" v="45"/>
          <ac:spMkLst>
            <pc:docMk/>
            <pc:sldMk cId="683827092" sldId="489"/>
            <ac:spMk id="14" creationId="{F2DB69C2-E8F4-4529-5CFB-0C783D07B389}"/>
          </ac:spMkLst>
        </pc:spChg>
        <pc:spChg chg="add del mod">
          <ac:chgData name="Kari Keskitalo" userId="S::kari.keskitalo@partio.fi::b04e5f0e-b7ba-44b9-a1a1-0d662d2bbb9b" providerId="AD" clId="Web-{F604B3D5-4762-45EE-BC25-9D918B914EF4}" dt="2024-02-15T07:12:25.297" v="51"/>
          <ac:spMkLst>
            <pc:docMk/>
            <pc:sldMk cId="683827092" sldId="489"/>
            <ac:spMk id="17" creationId="{18F08C9F-8714-5986-F82C-E2795C1F01FD}"/>
          </ac:spMkLst>
        </pc:spChg>
        <pc:picChg chg="add del mod">
          <ac:chgData name="Kari Keskitalo" userId="S::kari.keskitalo@partio.fi::b04e5f0e-b7ba-44b9-a1a1-0d662d2bbb9b" providerId="AD" clId="Web-{F604B3D5-4762-45EE-BC25-9D918B914EF4}" dt="2024-02-15T07:09:18.914" v="16"/>
          <ac:picMkLst>
            <pc:docMk/>
            <pc:sldMk cId="683827092" sldId="489"/>
            <ac:picMk id="7" creationId="{B8BAD9A1-6399-4CF8-0472-763785FF183E}"/>
          </ac:picMkLst>
        </pc:picChg>
        <pc:picChg chg="add del mod ord">
          <ac:chgData name="Kari Keskitalo" userId="S::kari.keskitalo@partio.fi::b04e5f0e-b7ba-44b9-a1a1-0d662d2bbb9b" providerId="AD" clId="Web-{F604B3D5-4762-45EE-BC25-9D918B914EF4}" dt="2024-02-15T07:09:12.461" v="13"/>
          <ac:picMkLst>
            <pc:docMk/>
            <pc:sldMk cId="683827092" sldId="489"/>
            <ac:picMk id="9" creationId="{4ED2F765-89EA-2A75-C813-7655009A5600}"/>
          </ac:picMkLst>
        </pc:picChg>
        <pc:picChg chg="add del mod ord">
          <ac:chgData name="Kari Keskitalo" userId="S::kari.keskitalo@partio.fi::b04e5f0e-b7ba-44b9-a1a1-0d662d2bbb9b" providerId="AD" clId="Web-{F604B3D5-4762-45EE-BC25-9D918B914EF4}" dt="2024-02-15T07:12:01.718" v="47"/>
          <ac:picMkLst>
            <pc:docMk/>
            <pc:sldMk cId="683827092" sldId="489"/>
            <ac:picMk id="12" creationId="{20BDDE76-C6BE-D13A-2CF2-1E1864BEB64D}"/>
          </ac:picMkLst>
        </pc:picChg>
        <pc:picChg chg="add mod ord">
          <ac:chgData name="Kari Keskitalo" userId="S::kari.keskitalo@partio.fi::b04e5f0e-b7ba-44b9-a1a1-0d662d2bbb9b" providerId="AD" clId="Web-{F604B3D5-4762-45EE-BC25-9D918B914EF4}" dt="2024-02-15T07:12:16.766" v="49"/>
          <ac:picMkLst>
            <pc:docMk/>
            <pc:sldMk cId="683827092" sldId="489"/>
            <ac:picMk id="15" creationId="{1BD95638-E4C9-2A87-2C03-5FAAA93082C0}"/>
          </ac:picMkLst>
        </pc:picChg>
      </pc:sldChg>
      <pc:sldChg chg="del">
        <pc:chgData name="Kari Keskitalo" userId="S::kari.keskitalo@partio.fi::b04e5f0e-b7ba-44b9-a1a1-0d662d2bbb9b" providerId="AD" clId="Web-{F604B3D5-4762-45EE-BC25-9D918B914EF4}" dt="2024-02-15T07:13:58.129" v="59"/>
        <pc:sldMkLst>
          <pc:docMk/>
          <pc:sldMk cId="4131821278" sldId="490"/>
        </pc:sldMkLst>
      </pc:sldChg>
      <pc:sldChg chg="addSp delSp modSp add replId">
        <pc:chgData name="Kari Keskitalo" userId="S::kari.keskitalo@partio.fi::b04e5f0e-b7ba-44b9-a1a1-0d662d2bbb9b" providerId="AD" clId="Web-{F604B3D5-4762-45EE-BC25-9D918B914EF4}" dt="2024-02-15T07:51:43.228" v="114" actId="20577"/>
        <pc:sldMkLst>
          <pc:docMk/>
          <pc:sldMk cId="2993227759" sldId="496"/>
        </pc:sldMkLst>
        <pc:spChg chg="mod">
          <ac:chgData name="Kari Keskitalo" userId="S::kari.keskitalo@partio.fi::b04e5f0e-b7ba-44b9-a1a1-0d662d2bbb9b" providerId="AD" clId="Web-{F604B3D5-4762-45EE-BC25-9D918B914EF4}" dt="2024-02-15T07:51:43.228" v="114" actId="20577"/>
          <ac:spMkLst>
            <pc:docMk/>
            <pc:sldMk cId="2993227759" sldId="496"/>
            <ac:spMk id="2" creationId="{09BAD8AD-06AE-6ECB-2762-905DEE892060}"/>
          </ac:spMkLst>
        </pc:spChg>
        <pc:spChg chg="add del mod">
          <ac:chgData name="Kari Keskitalo" userId="S::kari.keskitalo@partio.fi::b04e5f0e-b7ba-44b9-a1a1-0d662d2bbb9b" providerId="AD" clId="Web-{F604B3D5-4762-45EE-BC25-9D918B914EF4}" dt="2024-02-15T07:51:05.414" v="103"/>
          <ac:spMkLst>
            <pc:docMk/>
            <pc:sldMk cId="2993227759" sldId="496"/>
            <ac:spMk id="9" creationId="{E3B2B3CA-46D5-9840-5D9F-941C051734F7}"/>
          </ac:spMkLst>
        </pc:spChg>
        <pc:picChg chg="add mod ord">
          <ac:chgData name="Kari Keskitalo" userId="S::kari.keskitalo@partio.fi::b04e5f0e-b7ba-44b9-a1a1-0d662d2bbb9b" providerId="AD" clId="Web-{F604B3D5-4762-45EE-BC25-9D918B914EF4}" dt="2024-02-15T07:50:49.976" v="101" actId="1076"/>
          <ac:picMkLst>
            <pc:docMk/>
            <pc:sldMk cId="2993227759" sldId="496"/>
            <ac:picMk id="7" creationId="{C67E7999-A15F-AC80-8996-DFF5C8B0F23B}"/>
          </ac:picMkLst>
        </pc:picChg>
        <pc:picChg chg="del">
          <ac:chgData name="Kari Keskitalo" userId="S::kari.keskitalo@partio.fi::b04e5f0e-b7ba-44b9-a1a1-0d662d2bbb9b" providerId="AD" clId="Web-{F604B3D5-4762-45EE-BC25-9D918B914EF4}" dt="2024-02-15T07:50:20.256" v="94"/>
          <ac:picMkLst>
            <pc:docMk/>
            <pc:sldMk cId="2993227759" sldId="496"/>
            <ac:picMk id="15" creationId="{1BD95638-E4C9-2A87-2C03-5FAAA93082C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9656D-9FBB-47A1-879E-85F85BF20BFD}" type="datetimeFigureOut">
              <a:rPr lang="fi-FI" smtClean="0"/>
              <a:t>15.2.2024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47073-1905-4EB3-958D-919AE79883F6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93438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3.wdp"/><Relationship Id="rId7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loitusdia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B72A413-F850-0BF3-ECEE-337029BD8366}"/>
              </a:ext>
            </a:extLst>
          </p:cNvPr>
          <p:cNvSpPr/>
          <p:nvPr userDrawn="1"/>
        </p:nvSpPr>
        <p:spPr>
          <a:xfrm>
            <a:off x="0" y="8258629"/>
            <a:ext cx="18288000" cy="2028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4BFDEDE-8E4E-F861-1A74-49A7E7E04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935663"/>
            <a:ext cx="18288000" cy="2457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19701" y="2966584"/>
            <a:ext cx="11845924" cy="2572203"/>
          </a:xfrm>
        </p:spPr>
        <p:txBody>
          <a:bodyPr anchor="ctr"/>
          <a:lstStyle>
            <a:lvl1pPr algn="l">
              <a:defRPr sz="10000">
                <a:solidFill>
                  <a:schemeClr val="bg1"/>
                </a:solidFill>
              </a:defRPr>
            </a:lvl1pPr>
          </a:lstStyle>
          <a:p>
            <a:r>
              <a:rPr lang="fi-FI"/>
              <a:t>Iso ensimmäinen otsikko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9700" y="8258630"/>
            <a:ext cx="9817553" cy="837230"/>
          </a:xfrm>
        </p:spPr>
        <p:txBody>
          <a:bodyPr anchor="b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 / lisätekstikenttä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EC3BE8B-4076-EECF-F2F2-27207BED3F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0885558-B78A-5B50-E38C-F56257B45A0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0" y="1197"/>
            <a:ext cx="18288000" cy="1981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5CBB4F9-F718-0EEF-FEC2-E536B565670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22375" y="8126250"/>
            <a:ext cx="3155043" cy="978063"/>
          </a:xfrm>
          <a:prstGeom prst="rect">
            <a:avLst/>
          </a:prstGeom>
        </p:spPr>
      </p:pic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F373C0AA-85E6-9E6B-5E38-DB796699C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2500" b="1">
                <a:solidFill>
                  <a:schemeClr val="tx1"/>
                </a:solidFill>
              </a:defRPr>
            </a:lvl1pPr>
          </a:lstStyle>
          <a:p>
            <a:fld id="{0FC41088-4943-4D27-BF7E-1DE79D11098D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17314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57" userDrawn="1">
          <p15:clr>
            <a:srgbClr val="FBAE40"/>
          </p15:clr>
        </p15:guide>
        <p15:guide id="2" orient="horz" pos="3489" userDrawn="1">
          <p15:clr>
            <a:srgbClr val="FBAE40"/>
          </p15:clr>
        </p15:guide>
        <p15:guide id="3" pos="328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iodia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376" y="2947988"/>
            <a:ext cx="15843250" cy="2987675"/>
          </a:xfrm>
        </p:spPr>
        <p:txBody>
          <a:bodyPr anchor="b"/>
          <a:lstStyle>
            <a:lvl1pPr algn="l">
              <a:defRPr sz="12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376" y="6438900"/>
            <a:ext cx="15843250" cy="2665413"/>
          </a:xfrm>
        </p:spPr>
        <p:txBody>
          <a:bodyPr/>
          <a:lstStyle>
            <a:lvl1pPr marL="0" indent="0" algn="l">
              <a:buNone/>
              <a:defRPr sz="4000">
                <a:solidFill>
                  <a:schemeClr val="tx2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30F19BB-F5B7-2602-FA84-D50F714A9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04823D4-8B7C-F43A-1027-CE2E4371C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2" name="Date Placeholder 7">
            <a:extLst>
              <a:ext uri="{FF2B5EF4-FFF2-40B4-BE49-F238E27FC236}">
                <a16:creationId xmlns:a16="http://schemas.microsoft.com/office/drawing/2014/main" id="{8BDDCA65-6178-BEDA-441A-70E45B22D1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1DC9B0A7-E68C-48D6-9168-35992E52FE9F}" type="datetime1">
              <a:rPr lang="fi-FI" smtClean="0"/>
              <a:t>15.2.2024</a:t>
            </a:fld>
            <a:endParaRPr lang="fi-FI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28FB8E7-DAC4-354E-8240-2B1C2CD1E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85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 userDrawn="1">
          <p15:clr>
            <a:srgbClr val="FBAE40"/>
          </p15:clr>
        </p15:guide>
        <p15:guide id="2" orient="horz" pos="373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Osiodia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376" y="2947988"/>
            <a:ext cx="15843250" cy="2987675"/>
          </a:xfrm>
        </p:spPr>
        <p:txBody>
          <a:bodyPr anchor="b"/>
          <a:lstStyle>
            <a:lvl1pPr algn="l">
              <a:defRPr sz="12000">
                <a:solidFill>
                  <a:schemeClr val="tx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376" y="6438900"/>
            <a:ext cx="15843250" cy="2665413"/>
          </a:xfrm>
        </p:spPr>
        <p:txBody>
          <a:bodyPr/>
          <a:lstStyle>
            <a:lvl1pPr marL="0" indent="0" algn="l">
              <a:buNone/>
              <a:defRPr sz="4000">
                <a:solidFill>
                  <a:schemeClr val="tx2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30F19BB-F5B7-2602-FA84-D50F714A9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04823D4-8B7C-F43A-1027-CE2E4371C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2" name="Date Placeholder 7">
            <a:extLst>
              <a:ext uri="{FF2B5EF4-FFF2-40B4-BE49-F238E27FC236}">
                <a16:creationId xmlns:a16="http://schemas.microsoft.com/office/drawing/2014/main" id="{8BDDCA65-6178-BEDA-441A-70E45B22D1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1DC9B0A7-E68C-48D6-9168-35992E52FE9F}" type="datetime1">
              <a:rPr lang="fi-FI" smtClean="0"/>
              <a:t>15.2.2024</a:t>
            </a:fld>
            <a:endParaRPr lang="fi-FI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28FB8E7-DAC4-354E-8240-2B1C2CD1E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910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 userDrawn="1">
          <p15:clr>
            <a:srgbClr val="FBAE40"/>
          </p15:clr>
        </p15:guide>
        <p15:guide id="2" orient="horz" pos="373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iodia 6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BE9414-531D-B6BD-A7B3-CFA0CDB1B5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73" r="2153" b="5688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376" y="2947988"/>
            <a:ext cx="15843250" cy="2987675"/>
          </a:xfrm>
        </p:spPr>
        <p:txBody>
          <a:bodyPr anchor="b"/>
          <a:lstStyle>
            <a:lvl1pPr algn="l">
              <a:defRPr sz="12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376" y="6438900"/>
            <a:ext cx="15843250" cy="2665413"/>
          </a:xfrm>
        </p:spPr>
        <p:txBody>
          <a:bodyPr/>
          <a:lstStyle>
            <a:lvl1pPr marL="0" indent="0" algn="l">
              <a:buNone/>
              <a:defRPr sz="40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</a:t>
            </a:r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1F7861D-C4F9-D2B4-7485-904EA165D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36247A4-EE16-10B8-C8BF-AAB6C6B925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B679050F-B4B7-178A-BD42-13CCCF7B5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6" name="Date Placeholder 7">
            <a:extLst>
              <a:ext uri="{FF2B5EF4-FFF2-40B4-BE49-F238E27FC236}">
                <a16:creationId xmlns:a16="http://schemas.microsoft.com/office/drawing/2014/main" id="{F4A2CA8B-F279-8E07-0355-724F08D44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EB204C98-F3A6-40DD-A394-A64DD7E487E5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19619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 userDrawn="1">
          <p15:clr>
            <a:srgbClr val="FBAE40"/>
          </p15:clr>
        </p15:guide>
        <p15:guide id="2" orient="horz" pos="373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otsikko ja tekst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uvan paikkamerkki 7">
            <a:extLst>
              <a:ext uri="{FF2B5EF4-FFF2-40B4-BE49-F238E27FC236}">
                <a16:creationId xmlns:a16="http://schemas.microsoft.com/office/drawing/2014/main" id="{A9B98181-4E61-8907-D366-7E8C1D2ED8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4927600"/>
          </a:xfrm>
          <a:solidFill>
            <a:schemeClr val="tx1">
              <a:lumMod val="10000"/>
              <a:lumOff val="9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fi-FI"/>
              <a:t>Kuva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182686"/>
            <a:ext cx="15843250" cy="3132140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2375" y="5935663"/>
            <a:ext cx="15843250" cy="3168651"/>
          </a:xfrm>
        </p:spPr>
        <p:txBody>
          <a:bodyPr/>
          <a:lstStyle>
            <a:lvl1pPr marL="0" indent="0">
              <a:buNone/>
              <a:defRPr sz="4000"/>
            </a:lvl1pPr>
            <a:lvl2pPr marL="685800" indent="0">
              <a:buNone/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fi-FI"/>
              <a:t>Tekstikenttä</a:t>
            </a:r>
          </a:p>
        </p:txBody>
      </p:sp>
    </p:spTree>
    <p:extLst>
      <p:ext uri="{BB962C8B-B14F-4D97-AF65-F5344CB8AC3E}">
        <p14:creationId xmlns:p14="http://schemas.microsoft.com/office/powerpoint/2010/main" val="900358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18" userDrawn="1">
          <p15:clr>
            <a:srgbClr val="FBAE40"/>
          </p15:clr>
        </p15:guide>
        <p15:guide id="2" orient="horz" pos="373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otsikko ja tekst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range, peach&#10;&#10;Description automatically generated">
            <a:extLst>
              <a:ext uri="{FF2B5EF4-FFF2-40B4-BE49-F238E27FC236}">
                <a16:creationId xmlns:a16="http://schemas.microsoft.com/office/drawing/2014/main" id="{B8F74DAC-8123-474E-A9AA-557667ADFD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08" b="14691"/>
          <a:stretch/>
        </p:blipFill>
        <p:spPr>
          <a:xfrm>
            <a:off x="0" y="0"/>
            <a:ext cx="18288000" cy="492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15843249" cy="2555876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2375" y="5935663"/>
            <a:ext cx="15843250" cy="3168651"/>
          </a:xfrm>
        </p:spPr>
        <p:txBody>
          <a:bodyPr/>
          <a:lstStyle>
            <a:lvl1pPr marL="0" indent="0">
              <a:buNone/>
              <a:defRPr sz="4000"/>
            </a:lvl1pPr>
            <a:lvl2pPr marL="685800" indent="0">
              <a:buNone/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fi-FI"/>
              <a:t>Tekstikenttä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B88026B-1E61-195B-2E7A-A64E10563F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2442D43-38AB-D2F6-7F10-DDFB716939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E195A63-60AF-65E7-D407-A6BF4B03C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3" name="Date Placeholder 7">
            <a:extLst>
              <a:ext uri="{FF2B5EF4-FFF2-40B4-BE49-F238E27FC236}">
                <a16:creationId xmlns:a16="http://schemas.microsoft.com/office/drawing/2014/main" id="{5C70370E-7BE3-1ECB-A63A-BB37A4D73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C8822FD8-3E56-40E9-83AA-2FF90FC1E149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1599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18" userDrawn="1">
          <p15:clr>
            <a:srgbClr val="FBAE40"/>
          </p15:clr>
        </p15:guide>
        <p15:guide id="2" orient="horz" pos="373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otsikko ja tekst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F74DAC-8123-474E-A9AA-557667ADFD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9" b="26049"/>
          <a:stretch/>
        </p:blipFill>
        <p:spPr>
          <a:xfrm>
            <a:off x="0" y="0"/>
            <a:ext cx="18288000" cy="492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35151" y="1758950"/>
            <a:ext cx="15830473" cy="2555876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35151" y="5935663"/>
            <a:ext cx="15830474" cy="3168651"/>
          </a:xfrm>
        </p:spPr>
        <p:txBody>
          <a:bodyPr/>
          <a:lstStyle>
            <a:lvl1pPr marL="0" indent="0">
              <a:buNone/>
              <a:defRPr sz="4000"/>
            </a:lvl1pPr>
            <a:lvl2pPr marL="685800" indent="0">
              <a:buNone/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fi-FI"/>
              <a:t>Tekstikenttä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34AF02-5E89-22A4-0B87-4DED98ED41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45C0E0-6962-C295-F5B8-C21FC96563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19DBA1-2DFD-BD9D-A392-A15A903D9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1" name="Date Placeholder 7">
            <a:extLst>
              <a:ext uri="{FF2B5EF4-FFF2-40B4-BE49-F238E27FC236}">
                <a16:creationId xmlns:a16="http://schemas.microsoft.com/office/drawing/2014/main" id="{15A08B0E-1A98-FCF1-706C-F62BCA49B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A3E78507-D224-4CCA-B84D-3BBAC278404F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35274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718" userDrawn="1">
          <p15:clr>
            <a:srgbClr val="FBAE40"/>
          </p15:clr>
        </p15:guide>
        <p15:guide id="5" orient="horz" pos="373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otsikko ja teksti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F74DAC-8123-474E-A9AA-557667ADFD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40" b="9258"/>
          <a:stretch/>
        </p:blipFill>
        <p:spPr>
          <a:xfrm>
            <a:off x="0" y="0"/>
            <a:ext cx="18288000" cy="492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35151" y="1758950"/>
            <a:ext cx="15830473" cy="2555876"/>
          </a:xfrm>
        </p:spPr>
        <p:txBody>
          <a:bodyPr anchor="b"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35151" y="5935663"/>
            <a:ext cx="15830474" cy="3168650"/>
          </a:xfrm>
        </p:spPr>
        <p:txBody>
          <a:bodyPr/>
          <a:lstStyle>
            <a:lvl1pPr marL="0" indent="0">
              <a:buNone/>
              <a:defRPr sz="4000"/>
            </a:lvl1pPr>
            <a:lvl2pPr marL="685800" indent="0">
              <a:buNone/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fi-FI"/>
              <a:t>Tekstikenttä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56E99EA-061F-6BCC-50B0-373797C05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BE08E31-5319-71DE-8FED-2FBCB25C7D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E1F9841-2E9B-38FF-458E-7A9FE828C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1" name="Date Placeholder 7">
            <a:extLst>
              <a:ext uri="{FF2B5EF4-FFF2-40B4-BE49-F238E27FC236}">
                <a16:creationId xmlns:a16="http://schemas.microsoft.com/office/drawing/2014/main" id="{B121C9AA-C654-5225-E18E-79BD1962CC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1"/>
                </a:solidFill>
              </a:defRPr>
            </a:lvl1pPr>
          </a:lstStyle>
          <a:p>
            <a:fld id="{B07BA180-B717-431E-B5EB-B2673950BDD8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40240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718" userDrawn="1">
          <p15:clr>
            <a:srgbClr val="FBAE40"/>
          </p15:clr>
        </p15:guide>
        <p15:guide id="5" orient="horz" pos="373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otsikko ja teksti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F74DAC-8123-474E-A9AA-557667ADFD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0" b="39738"/>
          <a:stretch/>
        </p:blipFill>
        <p:spPr>
          <a:xfrm>
            <a:off x="0" y="0"/>
            <a:ext cx="18288000" cy="492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15843250" cy="2555875"/>
          </a:xfrm>
        </p:spPr>
        <p:txBody>
          <a:bodyPr anchor="b"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2375" y="5935663"/>
            <a:ext cx="15843250" cy="3168651"/>
          </a:xfrm>
        </p:spPr>
        <p:txBody>
          <a:bodyPr/>
          <a:lstStyle>
            <a:lvl1pPr marL="0" indent="0">
              <a:buNone/>
              <a:defRPr sz="4000"/>
            </a:lvl1pPr>
            <a:lvl2pPr marL="685800" indent="0">
              <a:buNone/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fi-FI"/>
              <a:t>Tekstikenttä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F37CEFE-5320-0021-C3A5-C283355B91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82403E7-F154-ECED-5546-C2C233AEDE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3367DFF-F64E-B6B1-9F27-E5C1477CE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1" name="Date Placeholder 7">
            <a:extLst>
              <a:ext uri="{FF2B5EF4-FFF2-40B4-BE49-F238E27FC236}">
                <a16:creationId xmlns:a16="http://schemas.microsoft.com/office/drawing/2014/main" id="{B5146E8B-FD5C-CA55-A3E4-592DBD70D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1"/>
                </a:solidFill>
              </a:defRPr>
            </a:lvl1pPr>
          </a:lstStyle>
          <a:p>
            <a:fld id="{D5D6412E-4E07-465F-859F-EDACBEC65DE1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37008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718" userDrawn="1">
          <p15:clr>
            <a:srgbClr val="FBAE40"/>
          </p15:clr>
        </p15:guide>
        <p15:guide id="5" orient="horz" pos="373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15843249" cy="18002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375" y="3559176"/>
            <a:ext cx="15843249" cy="55451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476C21-0020-C646-1F1B-49A89E79D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E4FFC1-6907-0A6E-1A1B-BFAE1B36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D7D0138A-9486-7505-4BDF-FEBF7E6E2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FC28D8F0-57B5-4533-8CEB-9A000AB6AD15}" type="datetime1">
              <a:rPr lang="fi-FI" smtClean="0"/>
              <a:t>15.2.2024</a:t>
            </a:fld>
            <a:endParaRPr lang="fi-F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050C0CD-2CB0-2C72-88DA-7E20BDC19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56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60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7273925" cy="18002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375" y="3559176"/>
            <a:ext cx="7273925" cy="55451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476C21-0020-C646-1F1B-49A89E79D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E4FFC1-6907-0A6E-1A1B-BFAE1B36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D7D0138A-9486-7505-4BDF-FEBF7E6E2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D8DDE0CC-3A54-4E44-895D-63D87E77BE15}" type="datetime1">
              <a:rPr lang="fi-FI" smtClean="0"/>
              <a:t>15.2.2024</a:t>
            </a:fld>
            <a:endParaRPr lang="fi-F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050C0CD-2CB0-2C72-88DA-7E20BDC19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348CF3D-64BC-1EEF-DD50-28FEAB61F4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91700" y="1758950"/>
            <a:ext cx="7273925" cy="7345363"/>
          </a:xfrm>
          <a:prstGeom prst="roundRect">
            <a:avLst>
              <a:gd name="adj" fmla="val 6291"/>
            </a:avLst>
          </a:prstGeom>
          <a:solidFill>
            <a:srgbClr val="B2B2B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7602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352" userDrawn="1">
          <p15:clr>
            <a:srgbClr val="5ACBF0"/>
          </p15:clr>
        </p15:guide>
        <p15:guide id="3" pos="6168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loitus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B72A413-F850-0BF3-ECEE-337029BD8366}"/>
              </a:ext>
            </a:extLst>
          </p:cNvPr>
          <p:cNvSpPr/>
          <p:nvPr userDrawn="1"/>
        </p:nvSpPr>
        <p:spPr>
          <a:xfrm>
            <a:off x="0" y="8258629"/>
            <a:ext cx="18288000" cy="20283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4BFDEDE-8E4E-F861-1A74-49A7E7E04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935663"/>
            <a:ext cx="18288000" cy="2457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19701" y="2966584"/>
            <a:ext cx="11845924" cy="2572203"/>
          </a:xfrm>
        </p:spPr>
        <p:txBody>
          <a:bodyPr anchor="ctr"/>
          <a:lstStyle>
            <a:lvl1pPr algn="l">
              <a:defRPr sz="10000">
                <a:solidFill>
                  <a:schemeClr val="tx1"/>
                </a:solidFill>
              </a:defRPr>
            </a:lvl1pPr>
          </a:lstStyle>
          <a:p>
            <a:r>
              <a:rPr lang="fi-FI"/>
              <a:t>Iso ensimmäinen otsikko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9700" y="8258630"/>
            <a:ext cx="9817553" cy="837230"/>
          </a:xfrm>
        </p:spPr>
        <p:txBody>
          <a:bodyPr anchor="b"/>
          <a:lstStyle>
            <a:lvl1pPr marL="0" indent="0" algn="l">
              <a:buNone/>
              <a:defRPr sz="2500">
                <a:solidFill>
                  <a:schemeClr val="bg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 / lisätekstikenttä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EC3BE8B-4076-EECF-F2F2-27207BED3F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</p:spPr>
      </p:pic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F373C0AA-85E6-9E6B-5E38-DB796699C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2500" b="1">
                <a:solidFill>
                  <a:schemeClr val="bg1"/>
                </a:solidFill>
              </a:defRPr>
            </a:lvl1pPr>
          </a:lstStyle>
          <a:p>
            <a:fld id="{0FC41088-4943-4D27-BF7E-1DE79D11098D}" type="datetime1">
              <a:rPr lang="fi-FI" smtClean="0"/>
              <a:pPr/>
              <a:t>15.2.2024</a:t>
            </a:fld>
            <a:endParaRPr lang="fi-FI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EC7CAF5-8159-4A7F-43FF-B5A98A21EF6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2375" y="8126250"/>
            <a:ext cx="3155043" cy="97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5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57" userDrawn="1">
          <p15:clr>
            <a:srgbClr val="FBAE40"/>
          </p15:clr>
        </p15:guide>
        <p15:guide id="2" orient="horz" pos="3489" userDrawn="1">
          <p15:clr>
            <a:srgbClr val="FBAE40"/>
          </p15:clr>
        </p15:guide>
        <p15:guide id="3" pos="3288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91699" y="1758950"/>
            <a:ext cx="7273925" cy="18002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699" y="3559176"/>
            <a:ext cx="7273925" cy="55451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476C21-0020-C646-1F1B-49A89E79D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E4FFC1-6907-0A6E-1A1B-BFAE1B36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D7D0138A-9486-7505-4BDF-FEBF7E6E2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D4FD4733-48D5-446D-AACD-4884BA287BEF}" type="datetime1">
              <a:rPr lang="fi-FI" smtClean="0"/>
              <a:t>15.2.2024</a:t>
            </a:fld>
            <a:endParaRPr lang="fi-F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050C0CD-2CB0-2C72-88DA-7E20BDC19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348CF3D-64BC-1EEF-DD50-28FEAB61F4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2377" y="1758950"/>
            <a:ext cx="7273925" cy="7345363"/>
          </a:xfrm>
          <a:prstGeom prst="roundRect">
            <a:avLst>
              <a:gd name="adj" fmla="val 6291"/>
            </a:avLst>
          </a:prstGeom>
          <a:solidFill>
            <a:srgbClr val="B2B2B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47858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352" userDrawn="1">
          <p15:clr>
            <a:srgbClr val="5ACBF0"/>
          </p15:clr>
        </p15:guide>
        <p15:guide id="3" pos="6168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7237413" cy="18002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376" y="3559175"/>
            <a:ext cx="7237412" cy="55451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26A0D8-4C31-0C89-0718-E0F1FFB7DA4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791700" y="3559175"/>
            <a:ext cx="7273925" cy="55451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133CE79A-AC62-4D98-CD62-08EACBA35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91700" y="1758949"/>
            <a:ext cx="7273924" cy="180022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55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FF5242F-3C17-1F3D-539C-3F35008EA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B6C782B-E509-B490-512D-598738000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9722E361-037F-6D5F-E531-39FEDF630A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C438DCCE-30FB-4705-9D3D-EB7C2E7376F7}" type="datetime1">
              <a:rPr lang="fi-FI" smtClean="0"/>
              <a:t>15.2.2024</a:t>
            </a:fld>
            <a:endParaRPr lang="fi-FI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1076E46-479C-CE7F-ED10-29C8E3D9EE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21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352" userDrawn="1">
          <p15:clr>
            <a:srgbClr val="5ACBF0"/>
          </p15:clr>
        </p15:guide>
        <p15:guide id="3" pos="6168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15843249" cy="18002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375" y="3559176"/>
            <a:ext cx="15843249" cy="55451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476C21-0020-C646-1F1B-49A89E79D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E4FFC1-6907-0A6E-1A1B-BFAE1B36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D7D0138A-9486-7505-4BDF-FEBF7E6E2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A6C7DA0B-6DA4-469F-A912-6A1047FABB29}" type="datetime1">
              <a:rPr lang="fi-FI" smtClean="0"/>
              <a:t>15.2.2024</a:t>
            </a:fld>
            <a:endParaRPr lang="fi-F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050C0CD-2CB0-2C72-88DA-7E20BDC19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05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60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7273925" cy="18002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375" y="3559176"/>
            <a:ext cx="7273925" cy="55451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476C21-0020-C646-1F1B-49A89E79D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E4FFC1-6907-0A6E-1A1B-BFAE1B36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D7D0138A-9486-7505-4BDF-FEBF7E6E2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6099A74B-A198-41D5-9553-672755571F69}" type="datetime1">
              <a:rPr lang="fi-FI" smtClean="0"/>
              <a:t>15.2.2024</a:t>
            </a:fld>
            <a:endParaRPr lang="fi-F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050C0CD-2CB0-2C72-88DA-7E20BDC19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348CF3D-64BC-1EEF-DD50-28FEAB61F4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91700" y="1758950"/>
            <a:ext cx="7273925" cy="7345363"/>
          </a:xfrm>
          <a:prstGeom prst="roundRect">
            <a:avLst>
              <a:gd name="adj" fmla="val 6291"/>
            </a:avLst>
          </a:prstGeom>
          <a:solidFill>
            <a:srgbClr val="B2B2B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1339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352" userDrawn="1">
          <p15:clr>
            <a:srgbClr val="5ACBF0"/>
          </p15:clr>
        </p15:guide>
        <p15:guide id="3" pos="6168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91699" y="1758950"/>
            <a:ext cx="7273925" cy="18002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699" y="3559176"/>
            <a:ext cx="7273925" cy="55451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476C21-0020-C646-1F1B-49A89E79D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E4FFC1-6907-0A6E-1A1B-BFAE1B36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D7D0138A-9486-7505-4BDF-FEBF7E6E2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881D02AD-7B9D-4DC6-9382-5C5FD3608457}" type="datetime1">
              <a:rPr lang="fi-FI" smtClean="0"/>
              <a:t>15.2.2024</a:t>
            </a:fld>
            <a:endParaRPr lang="fi-FI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050C0CD-2CB0-2C72-88DA-7E20BDC19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348CF3D-64BC-1EEF-DD50-28FEAB61F4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5151" y="1758950"/>
            <a:ext cx="7273925" cy="7345363"/>
          </a:xfrm>
          <a:prstGeom prst="roundRect">
            <a:avLst>
              <a:gd name="adj" fmla="val 6291"/>
            </a:avLst>
          </a:prstGeom>
          <a:solidFill>
            <a:srgbClr val="B2B2B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1100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352" userDrawn="1">
          <p15:clr>
            <a:srgbClr val="5ACBF0"/>
          </p15:clr>
        </p15:guide>
        <p15:guide id="3" pos="6168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8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2375" y="1758950"/>
            <a:ext cx="7237413" cy="146322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2376" y="3559175"/>
            <a:ext cx="7237412" cy="55451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26A0D8-4C31-0C89-0718-E0F1FFB7DA4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791700" y="3559175"/>
            <a:ext cx="7273925" cy="55451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133CE79A-AC62-4D98-CD62-08EACBA35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91700" y="1758949"/>
            <a:ext cx="7273924" cy="130356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55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FF5242F-3C17-1F3D-539C-3F35008EA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B6C782B-E509-B490-512D-598738000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id="{9722E361-037F-6D5F-E531-39FEDF630A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5C8AFDC0-CAD7-4924-AFB7-94570D8D570F}" type="datetime1">
              <a:rPr lang="fi-FI" smtClean="0"/>
              <a:t>15.2.2024</a:t>
            </a:fld>
            <a:endParaRPr lang="fi-FI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1076E46-479C-CE7F-ED10-29C8E3D9EE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217" y="266426"/>
            <a:ext cx="622145" cy="62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32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352" userDrawn="1">
          <p15:clr>
            <a:srgbClr val="5ACBF0"/>
          </p15:clr>
        </p15:guide>
        <p15:guide id="3" pos="6168" userDrawn="1">
          <p15:clr>
            <a:srgbClr val="5ACBF0"/>
          </p15:clr>
        </p15:guide>
        <p15:guide id="4" orient="horz" pos="1108" userDrawn="1">
          <p15:clr>
            <a:srgbClr val="FBAE40"/>
          </p15:clr>
        </p15:guide>
        <p15:guide id="5" orient="horz" pos="224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ppu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moon in the sky&#10;&#10;Description automatically generated with low confidence">
            <a:extLst>
              <a:ext uri="{FF2B5EF4-FFF2-40B4-BE49-F238E27FC236}">
                <a16:creationId xmlns:a16="http://schemas.microsoft.com/office/drawing/2014/main" id="{8C9835DD-7588-D065-252A-A72CA717CA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2376" y="6943726"/>
            <a:ext cx="11811454" cy="2160588"/>
          </a:xfrm>
          <a:prstGeom prst="roundRect">
            <a:avLst>
              <a:gd name="adj" fmla="val 10815"/>
            </a:avLst>
          </a:prstGeom>
          <a:solidFill>
            <a:schemeClr val="tx1"/>
          </a:solidFill>
        </p:spPr>
        <p:txBody>
          <a:bodyPr lIns="360000" tIns="360000" rIns="360000" bIns="360000" anchor="ctr"/>
          <a:lstStyle>
            <a:lvl1pPr marL="0" indent="0">
              <a:buNone/>
              <a:defRPr sz="25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Lisätietoa yms. esityksen loppuun, esimerkiksi esittäjän nimi tai vastaavaa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F6D256A-9668-C322-3022-3E2ED54828D5}"/>
              </a:ext>
            </a:extLst>
          </p:cNvPr>
          <p:cNvSpPr/>
          <p:nvPr userDrawn="1"/>
        </p:nvSpPr>
        <p:spPr>
          <a:xfrm>
            <a:off x="12525829" y="6943726"/>
            <a:ext cx="4539795" cy="2160588"/>
          </a:xfrm>
          <a:prstGeom prst="roundRect">
            <a:avLst>
              <a:gd name="adj" fmla="val 1018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26">
            <a:extLst>
              <a:ext uri="{FF2B5EF4-FFF2-40B4-BE49-F238E27FC236}">
                <a16:creationId xmlns:a16="http://schemas.microsoft.com/office/drawing/2014/main" id="{58448885-AC63-4639-5E61-C37DF91D22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43751" y="2401320"/>
            <a:ext cx="3486734" cy="3435731"/>
          </a:xfrm>
          <a:prstGeom prst="rect">
            <a:avLst/>
          </a:prstGeom>
        </p:spPr>
      </p:pic>
      <p:sp>
        <p:nvSpPr>
          <p:cNvPr id="9" name="Otsikko 5">
            <a:extLst>
              <a:ext uri="{FF2B5EF4-FFF2-40B4-BE49-F238E27FC236}">
                <a16:creationId xmlns:a16="http://schemas.microsoft.com/office/drawing/2014/main" id="{7BA8D75B-A0AC-8B71-71D4-9A38A4AE880A}"/>
              </a:ext>
            </a:extLst>
          </p:cNvPr>
          <p:cNvSpPr txBox="1">
            <a:spLocks/>
          </p:cNvSpPr>
          <p:nvPr userDrawn="1"/>
        </p:nvSpPr>
        <p:spPr>
          <a:xfrm>
            <a:off x="6872822" y="2789639"/>
            <a:ext cx="9456263" cy="26072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3716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fi-FI" sz="5000">
                <a:solidFill>
                  <a:schemeClr val="accent2"/>
                </a:solidFill>
              </a:rPr>
              <a:t>Juuria, latvoja, värejä, värinää, helmeilevää hikeä ja pimeneviä kesäiltoja. 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8F9F8A3-3469-E3E4-4295-E513993542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54608" y="7277048"/>
            <a:ext cx="2384338" cy="149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70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0" userDrawn="1">
          <p15:clr>
            <a:srgbClr val="F26B43"/>
          </p15:clr>
        </p15:guide>
        <p15:guide id="2" pos="5329" userDrawn="1">
          <p15:clr>
            <a:srgbClr val="5ACBF0"/>
          </p15:clr>
        </p15:guide>
        <p15:guide id="3" pos="6191" userDrawn="1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>
            <a:extLst>
              <a:ext uri="{FF2B5EF4-FFF2-40B4-BE49-F238E27FC236}">
                <a16:creationId xmlns:a16="http://schemas.microsoft.com/office/drawing/2014/main" id="{FBC681FB-A712-0863-FC1E-87EA481ABC0A}"/>
              </a:ext>
            </a:extLst>
          </p:cNvPr>
          <p:cNvSpPr/>
          <p:nvPr userDrawn="1"/>
        </p:nvSpPr>
        <p:spPr>
          <a:xfrm>
            <a:off x="0" y="0"/>
            <a:ext cx="9144001" cy="10287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1614489"/>
            <a:ext cx="7777163" cy="8286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/>
              <a:t>Otsikko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625" y="2443163"/>
            <a:ext cx="7777163" cy="65341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i-FI"/>
              <a:t>KORVAA SOPIVALLA YLÄTUNNISTEELLA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pc="200" baseline="0">
                <a:solidFill>
                  <a:schemeClr val="tx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26A0D8-4C31-0C89-0718-E0F1FFB7DA4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828214" y="2443163"/>
            <a:ext cx="7777163" cy="65341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133CE79A-AC62-4D98-CD62-08EACBA35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28214" y="1614488"/>
            <a:ext cx="7777162" cy="82867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fi-FI"/>
              <a:t>Toinen otsikko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E8B056-75AD-1F4F-E7FB-5D183D3984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2625" y="377950"/>
            <a:ext cx="399095" cy="39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16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0" userDrawn="1">
          <p15:clr>
            <a:srgbClr val="F26B43"/>
          </p15:clr>
        </p15:guide>
        <p15:guide id="2" pos="5329" userDrawn="1">
          <p15:clr>
            <a:srgbClr val="5ACBF0"/>
          </p15:clr>
        </p15:guide>
        <p15:guide id="3" pos="6191" userDrawn="1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arge crowd of people with their hands up&#10;&#10;Description automatically generated">
            <a:extLst>
              <a:ext uri="{FF2B5EF4-FFF2-40B4-BE49-F238E27FC236}">
                <a16:creationId xmlns:a16="http://schemas.microsoft.com/office/drawing/2014/main" id="{8FCEE6F6-0307-F505-3086-4239E5897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D3E7658-B0E6-39ED-73FC-D47EAAC8D9B8}"/>
              </a:ext>
            </a:extLst>
          </p:cNvPr>
          <p:cNvSpPr/>
          <p:nvPr userDrawn="1"/>
        </p:nvSpPr>
        <p:spPr>
          <a:xfrm>
            <a:off x="0" y="8258629"/>
            <a:ext cx="18288000" cy="2028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4F3AB98-C416-EB14-801E-7F7912D77E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935663"/>
            <a:ext cx="18288000" cy="2457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19701" y="2966584"/>
            <a:ext cx="11845924" cy="2572203"/>
          </a:xfrm>
        </p:spPr>
        <p:txBody>
          <a:bodyPr anchor="ctr"/>
          <a:lstStyle>
            <a:lvl1pPr algn="l">
              <a:defRPr sz="10000">
                <a:solidFill>
                  <a:schemeClr val="bg1"/>
                </a:solidFill>
              </a:defRPr>
            </a:lvl1pPr>
          </a:lstStyle>
          <a:p>
            <a:r>
              <a:rPr lang="fi-FI"/>
              <a:t>Iso ensimmäinen otsikko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9700" y="8258630"/>
            <a:ext cx="9817553" cy="837230"/>
          </a:xfrm>
        </p:spPr>
        <p:txBody>
          <a:bodyPr anchor="b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 / lisätekstikenttä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EC3BE8B-4076-EECF-F2F2-27207BED3F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5CBB4F9-F718-0EEF-FEC2-E536B565670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22375" y="8126250"/>
            <a:ext cx="3155043" cy="978063"/>
          </a:xfrm>
          <a:prstGeom prst="rect">
            <a:avLst/>
          </a:prstGeom>
        </p:spPr>
      </p:pic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F373C0AA-85E6-9E6B-5E38-DB796699C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2500" b="1">
                <a:solidFill>
                  <a:schemeClr val="tx1"/>
                </a:solidFill>
              </a:defRPr>
            </a:lvl1pPr>
          </a:lstStyle>
          <a:p>
            <a:fld id="{D414164C-D17E-4901-BF17-7D3E66358168}" type="datetime1">
              <a:rPr lang="fi-FI" smtClean="0"/>
              <a:t>15.2.2024</a:t>
            </a:fld>
            <a:endParaRPr lang="fi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3DCA2D-B307-EB94-4AD8-41EE934EDA54}"/>
              </a:ext>
            </a:extLst>
          </p:cNvPr>
          <p:cNvSpPr txBox="1"/>
          <p:nvPr userDrawn="1"/>
        </p:nvSpPr>
        <p:spPr>
          <a:xfrm>
            <a:off x="117475" y="90487"/>
            <a:ext cx="3476625" cy="24622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fi-FI" sz="1300">
                <a:solidFill>
                  <a:schemeClr val="bg1"/>
                </a:solidFill>
              </a:rPr>
              <a:t>Kuva: Toivo Laiho</a:t>
            </a:r>
          </a:p>
        </p:txBody>
      </p:sp>
    </p:spTree>
    <p:extLst>
      <p:ext uri="{BB962C8B-B14F-4D97-AF65-F5344CB8AC3E}">
        <p14:creationId xmlns:p14="http://schemas.microsoft.com/office/powerpoint/2010/main" val="620092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57" userDrawn="1">
          <p15:clr>
            <a:srgbClr val="FBAE40"/>
          </p15:clr>
        </p15:guide>
        <p15:guide id="2" orient="horz" pos="3489" userDrawn="1">
          <p15:clr>
            <a:srgbClr val="FBAE40"/>
          </p15:clr>
        </p15:guide>
        <p15:guide id="3" pos="32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CEE6F6-0307-F505-3086-4239E5897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D3E7658-B0E6-39ED-73FC-D47EAAC8D9B8}"/>
              </a:ext>
            </a:extLst>
          </p:cNvPr>
          <p:cNvSpPr/>
          <p:nvPr userDrawn="1"/>
        </p:nvSpPr>
        <p:spPr>
          <a:xfrm>
            <a:off x="0" y="8258629"/>
            <a:ext cx="18288000" cy="2028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4F3AB98-C416-EB14-801E-7F7912D77E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935663"/>
            <a:ext cx="18288000" cy="2457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19701" y="2966584"/>
            <a:ext cx="11845924" cy="2572203"/>
          </a:xfrm>
        </p:spPr>
        <p:txBody>
          <a:bodyPr anchor="ctr"/>
          <a:lstStyle>
            <a:lvl1pPr algn="l">
              <a:defRPr sz="10000">
                <a:solidFill>
                  <a:schemeClr val="bg1"/>
                </a:solidFill>
              </a:defRPr>
            </a:lvl1pPr>
          </a:lstStyle>
          <a:p>
            <a:r>
              <a:rPr lang="fi-FI"/>
              <a:t>Iso ensimmäinen otsikko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9700" y="8258630"/>
            <a:ext cx="9817553" cy="837230"/>
          </a:xfrm>
        </p:spPr>
        <p:txBody>
          <a:bodyPr anchor="b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 / lisätekstikenttä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EC3BE8B-4076-EECF-F2F2-27207BED3F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5CBB4F9-F718-0EEF-FEC2-E536B565670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22375" y="8126250"/>
            <a:ext cx="3155043" cy="978063"/>
          </a:xfrm>
          <a:prstGeom prst="rect">
            <a:avLst/>
          </a:prstGeom>
        </p:spPr>
      </p:pic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F373C0AA-85E6-9E6B-5E38-DB796699C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2500" b="1">
                <a:solidFill>
                  <a:schemeClr val="tx1"/>
                </a:solidFill>
              </a:defRPr>
            </a:lvl1pPr>
          </a:lstStyle>
          <a:p>
            <a:fld id="{D414164C-D17E-4901-BF17-7D3E66358168}" type="datetime1">
              <a:rPr lang="fi-FI" smtClean="0"/>
              <a:t>15.2.2024</a:t>
            </a:fld>
            <a:endParaRPr lang="fi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3DCA2D-B307-EB94-4AD8-41EE934EDA54}"/>
              </a:ext>
            </a:extLst>
          </p:cNvPr>
          <p:cNvSpPr txBox="1"/>
          <p:nvPr userDrawn="1"/>
        </p:nvSpPr>
        <p:spPr>
          <a:xfrm>
            <a:off x="117475" y="90487"/>
            <a:ext cx="3476625" cy="24622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fi-FI" sz="1300">
                <a:solidFill>
                  <a:schemeClr val="bg1"/>
                </a:solidFill>
              </a:rPr>
              <a:t>Kuva: Iiro Kaisla</a:t>
            </a:r>
          </a:p>
        </p:txBody>
      </p:sp>
    </p:spTree>
    <p:extLst>
      <p:ext uri="{BB962C8B-B14F-4D97-AF65-F5344CB8AC3E}">
        <p14:creationId xmlns:p14="http://schemas.microsoft.com/office/powerpoint/2010/main" val="979092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57" userDrawn="1">
          <p15:clr>
            <a:srgbClr val="FBAE40"/>
          </p15:clr>
        </p15:guide>
        <p15:guide id="2" orient="horz" pos="3489" userDrawn="1">
          <p15:clr>
            <a:srgbClr val="FBAE40"/>
          </p15:clr>
        </p15:guide>
        <p15:guide id="3" pos="328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CEE6F6-0307-F505-3086-4239E5897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D3E7658-B0E6-39ED-73FC-D47EAAC8D9B8}"/>
              </a:ext>
            </a:extLst>
          </p:cNvPr>
          <p:cNvSpPr/>
          <p:nvPr userDrawn="1"/>
        </p:nvSpPr>
        <p:spPr>
          <a:xfrm>
            <a:off x="0" y="8258629"/>
            <a:ext cx="18288000" cy="2028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4F3AB98-C416-EB14-801E-7F7912D77E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935663"/>
            <a:ext cx="18288000" cy="2457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19701" y="2966584"/>
            <a:ext cx="11845924" cy="2572203"/>
          </a:xfrm>
        </p:spPr>
        <p:txBody>
          <a:bodyPr anchor="ctr"/>
          <a:lstStyle>
            <a:lvl1pPr algn="l">
              <a:defRPr sz="10000">
                <a:solidFill>
                  <a:schemeClr val="bg1"/>
                </a:solidFill>
              </a:defRPr>
            </a:lvl1pPr>
          </a:lstStyle>
          <a:p>
            <a:r>
              <a:rPr lang="fi-FI"/>
              <a:t>Iso ensimmäinen otsikko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9700" y="8258630"/>
            <a:ext cx="9817553" cy="837230"/>
          </a:xfrm>
        </p:spPr>
        <p:txBody>
          <a:bodyPr anchor="b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 / lisätekstikenttä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EC3BE8B-4076-EECF-F2F2-27207BED3F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5CBB4F9-F718-0EEF-FEC2-E536B565670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22375" y="8126250"/>
            <a:ext cx="3155043" cy="978063"/>
          </a:xfrm>
          <a:prstGeom prst="rect">
            <a:avLst/>
          </a:prstGeom>
        </p:spPr>
      </p:pic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F373C0AA-85E6-9E6B-5E38-DB796699C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2500" b="1">
                <a:solidFill>
                  <a:schemeClr val="tx1"/>
                </a:solidFill>
              </a:defRPr>
            </a:lvl1pPr>
          </a:lstStyle>
          <a:p>
            <a:fld id="{D414164C-D17E-4901-BF17-7D3E66358168}" type="datetime1">
              <a:rPr lang="fi-FI" smtClean="0"/>
              <a:t>15.2.2024</a:t>
            </a:fld>
            <a:endParaRPr lang="fi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3DCA2D-B307-EB94-4AD8-41EE934EDA54}"/>
              </a:ext>
            </a:extLst>
          </p:cNvPr>
          <p:cNvSpPr txBox="1"/>
          <p:nvPr userDrawn="1"/>
        </p:nvSpPr>
        <p:spPr>
          <a:xfrm>
            <a:off x="117475" y="90487"/>
            <a:ext cx="3476625" cy="24622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fi-FI" sz="1300">
                <a:solidFill>
                  <a:schemeClr val="bg1"/>
                </a:solidFill>
              </a:rPr>
              <a:t>Kuva: Filip Eller</a:t>
            </a:r>
          </a:p>
        </p:txBody>
      </p:sp>
    </p:spTree>
    <p:extLst>
      <p:ext uri="{BB962C8B-B14F-4D97-AF65-F5344CB8AC3E}">
        <p14:creationId xmlns:p14="http://schemas.microsoft.com/office/powerpoint/2010/main" val="2429901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57" userDrawn="1">
          <p15:clr>
            <a:srgbClr val="FBAE40"/>
          </p15:clr>
        </p15:guide>
        <p15:guide id="2" orient="horz" pos="3489" userDrawn="1">
          <p15:clr>
            <a:srgbClr val="FBAE40"/>
          </p15:clr>
        </p15:guide>
        <p15:guide id="3" pos="328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CEE6F6-0307-F505-3086-4239E5897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91B20D-FC67-751B-3070-D2338D2FB3E3}"/>
              </a:ext>
            </a:extLst>
          </p:cNvPr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3E7658-B0E6-39ED-73FC-D47EAAC8D9B8}"/>
              </a:ext>
            </a:extLst>
          </p:cNvPr>
          <p:cNvSpPr/>
          <p:nvPr userDrawn="1"/>
        </p:nvSpPr>
        <p:spPr>
          <a:xfrm>
            <a:off x="0" y="8258629"/>
            <a:ext cx="18288000" cy="2028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4F3AB98-C416-EB14-801E-7F7912D77E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935663"/>
            <a:ext cx="18288000" cy="2457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19701" y="2966584"/>
            <a:ext cx="11845924" cy="2572203"/>
          </a:xfrm>
        </p:spPr>
        <p:txBody>
          <a:bodyPr anchor="ctr"/>
          <a:lstStyle>
            <a:lvl1pPr algn="l">
              <a:defRPr sz="10000">
                <a:solidFill>
                  <a:schemeClr val="tx1"/>
                </a:solidFill>
              </a:defRPr>
            </a:lvl1pPr>
          </a:lstStyle>
          <a:p>
            <a:r>
              <a:rPr lang="fi-FI"/>
              <a:t>Iso ensimmäinen otsikko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19700" y="8258630"/>
            <a:ext cx="9817553" cy="837230"/>
          </a:xfrm>
        </p:spPr>
        <p:txBody>
          <a:bodyPr anchor="b"/>
          <a:lstStyle>
            <a:lvl1pPr marL="0" indent="0" algn="l">
              <a:buNone/>
              <a:defRPr sz="2500">
                <a:solidFill>
                  <a:schemeClr val="tx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 / lisätekstikenttä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EC3BE8B-4076-EECF-F2F2-27207BED3F2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  <a:effectLst>
            <a:outerShdw blurRad="622300" algn="ctr" rotWithShape="0">
              <a:schemeClr val="bg1">
                <a:alpha val="50000"/>
              </a:schemeClr>
            </a:outerShdw>
          </a:effec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5CBB4F9-F718-0EEF-FEC2-E536B565670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22375" y="8126250"/>
            <a:ext cx="3155043" cy="978063"/>
          </a:xfrm>
          <a:prstGeom prst="rect">
            <a:avLst/>
          </a:prstGeom>
        </p:spPr>
      </p:pic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F373C0AA-85E6-9E6B-5E38-DB796699C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2500" b="1">
                <a:solidFill>
                  <a:schemeClr val="tx1"/>
                </a:solidFill>
              </a:defRPr>
            </a:lvl1pPr>
          </a:lstStyle>
          <a:p>
            <a:fld id="{D414164C-D17E-4901-BF17-7D3E66358168}" type="datetime1">
              <a:rPr lang="fi-FI" smtClean="0"/>
              <a:t>15.2.2024</a:t>
            </a:fld>
            <a:endParaRPr lang="fi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3DCA2D-B307-EB94-4AD8-41EE934EDA54}"/>
              </a:ext>
            </a:extLst>
          </p:cNvPr>
          <p:cNvSpPr txBox="1"/>
          <p:nvPr userDrawn="1"/>
        </p:nvSpPr>
        <p:spPr>
          <a:xfrm>
            <a:off x="117475" y="90487"/>
            <a:ext cx="3476625" cy="24622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r>
              <a:rPr lang="fi-FI" sz="1300">
                <a:solidFill>
                  <a:schemeClr val="tx1"/>
                </a:solidFill>
              </a:rPr>
              <a:t>Kuva: Aapo Rainio</a:t>
            </a:r>
          </a:p>
        </p:txBody>
      </p:sp>
    </p:spTree>
    <p:extLst>
      <p:ext uri="{BB962C8B-B14F-4D97-AF65-F5344CB8AC3E}">
        <p14:creationId xmlns:p14="http://schemas.microsoft.com/office/powerpoint/2010/main" val="3632306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57" userDrawn="1">
          <p15:clr>
            <a:srgbClr val="FBAE40"/>
          </p15:clr>
        </p15:guide>
        <p15:guide id="2" orient="horz" pos="3489" userDrawn="1">
          <p15:clr>
            <a:srgbClr val="FBAE40"/>
          </p15:clr>
        </p15:guide>
        <p15:guide id="3" pos="328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iodia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C016AE6-85E6-5DF5-4BA5-17617865A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376" y="2947988"/>
            <a:ext cx="15843250" cy="2987675"/>
          </a:xfrm>
        </p:spPr>
        <p:txBody>
          <a:bodyPr anchor="b"/>
          <a:lstStyle>
            <a:lvl1pPr algn="l">
              <a:defRPr sz="12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376" y="6438900"/>
            <a:ext cx="15843250" cy="2665413"/>
          </a:xfrm>
        </p:spPr>
        <p:txBody>
          <a:bodyPr/>
          <a:lstStyle>
            <a:lvl1pPr marL="0" indent="0" algn="l">
              <a:buNone/>
              <a:defRPr sz="40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</a:t>
            </a:r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1F7861D-C4F9-D2B4-7485-904EA165D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36247A4-EE16-10B8-C8BF-AAB6C6B925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B679050F-B4B7-178A-BD42-13CCCF7B5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6" name="Date Placeholder 7">
            <a:extLst>
              <a:ext uri="{FF2B5EF4-FFF2-40B4-BE49-F238E27FC236}">
                <a16:creationId xmlns:a16="http://schemas.microsoft.com/office/drawing/2014/main" id="{F4A2CA8B-F279-8E07-0355-724F08D44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1497C26-597B-4F33-950A-EE7A6FADC9B3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1054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739" userDrawn="1">
          <p15:clr>
            <a:srgbClr val="FBAE40"/>
          </p15:clr>
        </p15:guide>
        <p15:guide id="3" orient="horz" pos="405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iodia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C016AE6-85E6-5DF5-4BA5-17617865A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376" y="2947988"/>
            <a:ext cx="15843250" cy="2987675"/>
          </a:xfrm>
        </p:spPr>
        <p:txBody>
          <a:bodyPr anchor="b"/>
          <a:lstStyle>
            <a:lvl1pPr algn="l">
              <a:defRPr sz="12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376" y="6438900"/>
            <a:ext cx="15843250" cy="2665413"/>
          </a:xfrm>
        </p:spPr>
        <p:txBody>
          <a:bodyPr/>
          <a:lstStyle>
            <a:lvl1pPr marL="0" indent="0" algn="l">
              <a:buNone/>
              <a:defRPr sz="40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</a:t>
            </a:r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1F7861D-C4F9-D2B4-7485-904EA165D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36247A4-EE16-10B8-C8BF-AAB6C6B925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B679050F-B4B7-178A-BD42-13CCCF7B5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6" name="Date Placeholder 7">
            <a:extLst>
              <a:ext uri="{FF2B5EF4-FFF2-40B4-BE49-F238E27FC236}">
                <a16:creationId xmlns:a16="http://schemas.microsoft.com/office/drawing/2014/main" id="{F4A2CA8B-F279-8E07-0355-724F08D44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1497C26-597B-4F33-950A-EE7A6FADC9B3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66695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739" userDrawn="1">
          <p15:clr>
            <a:srgbClr val="FBAE40"/>
          </p15:clr>
        </p15:guide>
        <p15:guide id="3" orient="horz" pos="405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iodia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C016AE6-85E6-5DF5-4BA5-17617865A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22376" y="2947988"/>
            <a:ext cx="15843250" cy="2987675"/>
          </a:xfrm>
        </p:spPr>
        <p:txBody>
          <a:bodyPr anchor="b"/>
          <a:lstStyle>
            <a:lvl1pPr algn="l">
              <a:defRPr sz="12000">
                <a:solidFill>
                  <a:schemeClr val="bg1"/>
                </a:solidFill>
              </a:defRPr>
            </a:lvl1pPr>
          </a:lstStyle>
          <a:p>
            <a:r>
              <a:rPr lang="fi-FI"/>
              <a:t>Otsikko </a:t>
            </a:r>
            <a:br>
              <a:rPr lang="fi-FI"/>
            </a:br>
            <a:r>
              <a:rPr lang="fi-FI"/>
              <a:t>(1 tai 2 rivinen)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2376" y="6438900"/>
            <a:ext cx="15843250" cy="2665413"/>
          </a:xfrm>
        </p:spPr>
        <p:txBody>
          <a:bodyPr/>
          <a:lstStyle>
            <a:lvl1pPr marL="0" indent="0" algn="l">
              <a:buNone/>
              <a:defRPr sz="40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i-FI"/>
              <a:t>Alaotsikko</a:t>
            </a:r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1F7861D-C4F9-D2B4-7485-904EA165D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151" y="0"/>
            <a:ext cx="6558415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36247A4-EE16-10B8-C8BF-AAB6C6B925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232" y="266427"/>
            <a:ext cx="622146" cy="622142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B679050F-B4B7-178A-BD42-13CCCF7B5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6" name="Date Placeholder 7">
            <a:extLst>
              <a:ext uri="{FF2B5EF4-FFF2-40B4-BE49-F238E27FC236}">
                <a16:creationId xmlns:a16="http://schemas.microsoft.com/office/drawing/2014/main" id="{F4A2CA8B-F279-8E07-0355-724F08D44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1497C26-597B-4F33-950A-EE7A6FADC9B3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83302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739" userDrawn="1">
          <p15:clr>
            <a:srgbClr val="FBAE40"/>
          </p15:clr>
        </p15:guide>
        <p15:guide id="3" orient="horz" pos="405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3202" y="1773702"/>
            <a:ext cx="15843249" cy="117428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fi-FI"/>
              <a:t>Otsikko (yksi tai kaksirivinen)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2375" y="3559175"/>
            <a:ext cx="15843249" cy="55451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i-FI"/>
              <a:t>Ensimmäinen taso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22375" y="0"/>
            <a:ext cx="6571191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500" b="1" spc="200" baseline="0">
                <a:solidFill>
                  <a:schemeClr val="tx2"/>
                </a:solidFill>
              </a:defRPr>
            </a:lvl1pPr>
          </a:lstStyle>
          <a:p>
            <a:r>
              <a:rPr lang="fi-FI"/>
              <a:t>LISÄÄ FOOTTERIN TEKSTI "INSERT" TABISTA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065625" y="0"/>
            <a:ext cx="122237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500" b="1">
                <a:solidFill>
                  <a:schemeClr val="tx2"/>
                </a:solidFill>
              </a:defRPr>
            </a:lvl1pPr>
          </a:lstStyle>
          <a:p>
            <a:fld id="{BCC7E273-7E6E-4E4C-850A-4FD741B20F9D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D0D9D0C-5898-CD6A-0A8C-75B1302CFE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151100" y="0"/>
            <a:ext cx="1914524" cy="11826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500" b="1">
                <a:solidFill>
                  <a:schemeClr val="tx2"/>
                </a:solidFill>
              </a:defRPr>
            </a:lvl1pPr>
          </a:lstStyle>
          <a:p>
            <a:fld id="{EBBC240C-E27F-440B-8491-46F45D0EFEB7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396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92" r:id="rId2"/>
    <p:sldLayoutId id="2147483685" r:id="rId3"/>
    <p:sldLayoutId id="2147483690" r:id="rId4"/>
    <p:sldLayoutId id="2147483691" r:id="rId5"/>
    <p:sldLayoutId id="2147483689" r:id="rId6"/>
    <p:sldLayoutId id="2147483677" r:id="rId7"/>
    <p:sldLayoutId id="2147483694" r:id="rId8"/>
    <p:sldLayoutId id="2147483695" r:id="rId9"/>
    <p:sldLayoutId id="2147483679" r:id="rId10"/>
    <p:sldLayoutId id="2147483696" r:id="rId11"/>
    <p:sldLayoutId id="2147483686" r:id="rId12"/>
    <p:sldLayoutId id="2147483663" r:id="rId13"/>
    <p:sldLayoutId id="2147483672" r:id="rId14"/>
    <p:sldLayoutId id="2147483673" r:id="rId15"/>
    <p:sldLayoutId id="2147483674" r:id="rId16"/>
    <p:sldLayoutId id="2147483675" r:id="rId17"/>
    <p:sldLayoutId id="2147483653" r:id="rId18"/>
    <p:sldLayoutId id="2147483687" r:id="rId19"/>
    <p:sldLayoutId id="2147483683" r:id="rId20"/>
    <p:sldLayoutId id="2147483668" r:id="rId21"/>
    <p:sldLayoutId id="2147483681" r:id="rId22"/>
    <p:sldLayoutId id="2147483688" r:id="rId23"/>
    <p:sldLayoutId id="2147483684" r:id="rId24"/>
    <p:sldLayoutId id="2147483682" r:id="rId25"/>
    <p:sldLayoutId id="2147483676" r:id="rId26"/>
    <p:sldLayoutId id="2147483697" r:id="rId27"/>
  </p:sldLayoutIdLst>
  <p:hf hdr="0"/>
  <p:txStyles>
    <p:titleStyle>
      <a:lvl1pPr algn="l" defTabSz="1371600" rtl="0" eaLnBrk="1" latinLnBrk="0" hangingPunct="1">
        <a:lnSpc>
          <a:spcPct val="80000"/>
        </a:lnSpc>
        <a:spcBef>
          <a:spcPct val="0"/>
        </a:spcBef>
        <a:buNone/>
        <a:defRPr lang="en-US" sz="55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113000"/>
        </a:lnSpc>
        <a:spcBef>
          <a:spcPts val="0"/>
        </a:spcBef>
        <a:spcAft>
          <a:spcPts val="125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113000"/>
        </a:lnSpc>
        <a:spcBef>
          <a:spcPts val="0"/>
        </a:spcBef>
        <a:spcAft>
          <a:spcPts val="125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113000"/>
        </a:lnSpc>
        <a:spcBef>
          <a:spcPts val="0"/>
        </a:spcBef>
        <a:spcAft>
          <a:spcPts val="125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113000"/>
        </a:lnSpc>
        <a:spcBef>
          <a:spcPts val="0"/>
        </a:spcBef>
        <a:spcAft>
          <a:spcPts val="125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113000"/>
        </a:lnSpc>
        <a:spcBef>
          <a:spcPts val="0"/>
        </a:spcBef>
        <a:spcAft>
          <a:spcPts val="125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0750" userDrawn="1">
          <p15:clr>
            <a:srgbClr val="F26B43"/>
          </p15:clr>
        </p15:guide>
        <p15:guide id="20" orient="horz" pos="5735" userDrawn="1">
          <p15:clr>
            <a:srgbClr val="F26B43"/>
          </p15:clr>
        </p15:guide>
        <p15:guide id="23" orient="horz" pos="745" userDrawn="1">
          <p15:clr>
            <a:srgbClr val="F26B43"/>
          </p15:clr>
        </p15:guide>
        <p15:guide id="24" pos="7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Matti.meikalainen@lpk.fi" TargetMode="Externa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C46FA-1AFB-F097-8D60-9F6125AD0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9701" y="2966584"/>
            <a:ext cx="11845924" cy="2572203"/>
          </a:xfrm>
        </p:spPr>
        <p:txBody>
          <a:bodyPr/>
          <a:lstStyle/>
          <a:p>
            <a:r>
              <a:rPr lang="fi-FI"/>
              <a:t>Kimara 2024</a:t>
            </a:r>
            <a:br>
              <a:rPr lang="fi-FI"/>
            </a:br>
            <a:r>
              <a:rPr lang="fi-FI"/>
              <a:t>Kesäleiri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F81A9-CAB6-4CB3-9FBB-E829B3DA4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9700" y="8142514"/>
            <a:ext cx="9817100" cy="953861"/>
          </a:xfrm>
        </p:spPr>
        <p:txBody>
          <a:bodyPr>
            <a:normAutofit/>
          </a:bodyPr>
          <a:lstStyle/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26.7. - 3.8.2024 EVOLLA HÄMEENLINNASSA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D61B99C-7666-B1CD-FA10-7369B702A73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409852A-6B09-4C63-B722-A138548CDCCE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14725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AD8AD-06AE-6ECB-2762-905DEE892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3941" y="1758950"/>
            <a:ext cx="7252359" cy="7342696"/>
          </a:xfrm>
        </p:spPr>
        <p:txBody>
          <a:bodyPr vert="horz" lIns="0" tIns="0" rIns="0" bIns="0" rtlCol="0" anchor="ctr">
            <a:no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fi-FI" sz="9600"/>
              <a:t>Mukaan tekemään leiriä?</a:t>
            </a:r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BA970C-BD11-5C91-BEBA-1920BBE65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>
                <a:latin typeface="Lexend"/>
              </a:rPr>
              <a:t>MUKAAN TEKEMÄÄN LEIRIÄ?</a:t>
            </a:r>
          </a:p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FAE81A-BD8D-820E-5F85-F197A3900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10</a:t>
            </a:fld>
            <a:endParaRPr lang="fi-FI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F3CE597-D818-C22F-DC4E-9427AF4390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1497C26-597B-4F33-950A-EE7A6FADC9B3}" type="datetime1">
              <a:rPr lang="fi-FI" smtClean="0"/>
              <a:t>15.2.2024</a:t>
            </a:fld>
            <a:endParaRPr lang="fi-FI"/>
          </a:p>
        </p:txBody>
      </p:sp>
      <p:pic>
        <p:nvPicPr>
          <p:cNvPr id="15" name="Kuvan paikkamerkki 14">
            <a:extLst>
              <a:ext uri="{FF2B5EF4-FFF2-40B4-BE49-F238E27FC236}">
                <a16:creationId xmlns:a16="http://schemas.microsoft.com/office/drawing/2014/main" id="{1BD95638-E4C9-2A87-2C03-5FAAA93082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486" r="486"/>
          <a:stretch/>
        </p:blipFill>
        <p:spPr>
          <a:xfrm>
            <a:off x="9791700" y="1758950"/>
            <a:ext cx="7273925" cy="7345363"/>
          </a:xfrm>
          <a:solidFill>
            <a:srgbClr val="FFB16F"/>
          </a:solidFill>
        </p:spPr>
      </p:pic>
    </p:spTree>
    <p:extLst>
      <p:ext uri="{BB962C8B-B14F-4D97-AF65-F5344CB8AC3E}">
        <p14:creationId xmlns:p14="http://schemas.microsoft.com/office/powerpoint/2010/main" val="683827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n paikkamerkki 14" descr="Kuva, joka sisältää kohteen kuvio, kuvakaappaus, Grafiikka, neliö&#10;&#10;Kuvaus luotu automaattisesti">
            <a:extLst>
              <a:ext uri="{FF2B5EF4-FFF2-40B4-BE49-F238E27FC236}">
                <a16:creationId xmlns:a16="http://schemas.microsoft.com/office/drawing/2014/main" id="{C67E7999-A15F-AC80-8996-DFF5C8B0F2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" r="1188" b="-294"/>
          <a:stretch/>
        </p:blipFill>
        <p:spPr>
          <a:xfrm>
            <a:off x="1228725" y="1768475"/>
            <a:ext cx="7236443" cy="7366972"/>
          </a:xfrm>
          <a:prstGeom prst="roundRect">
            <a:avLst>
              <a:gd name="adj" fmla="val 6291"/>
            </a:avLst>
          </a:prstGeom>
          <a:solidFill>
            <a:srgbClr val="FFB16F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BAD8AD-06AE-6ECB-2762-905DEE892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9698" y="1797915"/>
            <a:ext cx="8143704" cy="7311849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fi-FI" sz="6600" dirty="0">
                <a:solidFill>
                  <a:srgbClr val="7FDB82"/>
                </a:solidFill>
              </a:rPr>
              <a:t>Ilmoittautuminen päättyy 13.3.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BA970C-BD11-5C91-BEBA-1920BBE65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>
                <a:solidFill>
                  <a:srgbClr val="FFB16F"/>
                </a:solidFill>
                <a:latin typeface="Lexend"/>
              </a:rPr>
              <a:t>ILMOITTAUTUMINEN PÄÄTTYY 13.3.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FAE81A-BD8D-820E-5F85-F197A3900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11</a:t>
            </a:fld>
            <a:endParaRPr lang="fi-FI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F3CE597-D818-C22F-DC4E-9427AF4390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1497C26-597B-4F33-950A-EE7A6FADC9B3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93227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DEAE4A5-85AC-F955-2858-EF7FFBC664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0BB957BD-D2E5-A477-0E72-CEA48DC6CC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Päivämäärän paikkamerkki 5">
            <a:extLst>
              <a:ext uri="{FF2B5EF4-FFF2-40B4-BE49-F238E27FC236}">
                <a16:creationId xmlns:a16="http://schemas.microsoft.com/office/drawing/2014/main" id="{C158EC4D-C4D4-E734-85C0-2BBA282A951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099A74B-A198-41D5-9553-672755571F69}" type="datetime1">
              <a:rPr lang="fi-FI" smtClean="0"/>
              <a:t>15.2.2024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A01F870D-3ECA-DE29-0135-58B798293487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6557963" cy="1182688"/>
          </a:xfrm>
        </p:spPr>
        <p:txBody>
          <a:bodyPr/>
          <a:lstStyle/>
          <a:p>
            <a:r>
              <a:rPr lang="fi-FI"/>
              <a:t>LISÄÄ FOOTTERIN TEKSTI "INSERT" TABISTA</a:t>
            </a:r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81468AA6-8141-01E4-1661-22ACC79F87E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7065625" y="0"/>
            <a:ext cx="1222375" cy="1182688"/>
          </a:xfrm>
        </p:spPr>
        <p:txBody>
          <a:bodyPr/>
          <a:lstStyle/>
          <a:p>
            <a:fld id="{BCC7E273-7E6E-4E4C-850A-4FD741B20F9D}" type="slidenum">
              <a:rPr lang="fi-FI" smtClean="0"/>
              <a:pPr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42284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6B39CE0-CEC4-3F86-4421-B79DC3FA6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CC1BB911-1C53-64F7-C14E-C4D36CE34B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DD118A61-F7F4-5876-5D51-D7DE85B8556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414164C-D17E-4901-BF17-7D3E66358168}" type="datetime1">
              <a:rPr lang="fi-FI" smtClean="0"/>
              <a:t>15.2.2024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54433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7346D458-88CB-7BDB-F4F9-63E5B061FF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fi-FI" b="1"/>
              <a:t>Lippukunnan yhteyshenkilö:</a:t>
            </a:r>
          </a:p>
          <a:p>
            <a:pPr>
              <a:lnSpc>
                <a:spcPct val="112999"/>
              </a:lnSpc>
            </a:pPr>
            <a:r>
              <a:rPr lang="fi-FI"/>
              <a:t>Matti Meikäläinen              </a:t>
            </a:r>
          </a:p>
          <a:p>
            <a:pPr>
              <a:lnSpc>
                <a:spcPct val="112999"/>
              </a:lnSpc>
            </a:pPr>
            <a:r>
              <a:rPr lang="fi-FI">
                <a:hlinkClick r:id="rId2"/>
              </a:rPr>
              <a:t>matti.meikalainen@lpk.fi</a:t>
            </a:r>
            <a:endParaRPr lang="fi-FI"/>
          </a:p>
          <a:p>
            <a:pPr>
              <a:lnSpc>
                <a:spcPct val="112999"/>
              </a:lnSpc>
            </a:pPr>
            <a:r>
              <a:rPr lang="fi-FI"/>
              <a:t>050 123 4567</a:t>
            </a:r>
          </a:p>
        </p:txBody>
      </p:sp>
    </p:spTree>
    <p:extLst>
      <p:ext uri="{BB962C8B-B14F-4D97-AF65-F5344CB8AC3E}">
        <p14:creationId xmlns:p14="http://schemas.microsoft.com/office/powerpoint/2010/main" val="2285870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C46FA-1AFB-F097-8D60-9F6125AD04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/>
              <a:t>Minkälainen leiri?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F81A9-CAB6-4CB3-9FBB-E829B3DA42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2999"/>
              </a:lnSpc>
            </a:pPr>
            <a:r>
              <a:rPr lang="fi-FI"/>
              <a:t>Kimaralla majoitutaan oman lippukunnan kanssa osana suurempaa partioleiriä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69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2090F-1EE2-3BF8-8CB0-BFB2F6E24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Perusjuttuja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91A0C-1805-1273-E7F1-5F4425314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fi-FI"/>
              <a:t>Pääkaupunkiseudun Partiolaisten yhteinen kesäleiri</a:t>
            </a:r>
          </a:p>
          <a:p>
            <a:pPr>
              <a:lnSpc>
                <a:spcPct val="112999"/>
              </a:lnSpc>
            </a:pPr>
            <a:r>
              <a:rPr lang="fi-FI"/>
              <a:t>Leirille odotetaan jopa 6000 leiriläistä</a:t>
            </a:r>
          </a:p>
          <a:p>
            <a:pPr>
              <a:lnSpc>
                <a:spcPct val="112999"/>
              </a:lnSpc>
            </a:pPr>
            <a:r>
              <a:rPr lang="fi-FI"/>
              <a:t>Järjestetään Suomen Partiolaisten leirialueella </a:t>
            </a:r>
            <a:r>
              <a:rPr lang="fi-FI" err="1"/>
              <a:t>Evolla</a:t>
            </a:r>
            <a:r>
              <a:rPr lang="fi-FI"/>
              <a:t>, jossa partioleirejä on järjestetty lähes joka kesä vuodesta 2012</a:t>
            </a:r>
          </a:p>
          <a:p>
            <a:pPr>
              <a:lnSpc>
                <a:spcPct val="112999"/>
              </a:lnSpc>
            </a:pPr>
            <a:r>
              <a:rPr lang="fi-FI"/>
              <a:t>Leirillä majoitutaan ja vieraillaan ohjelmissa oman lippukunnan kanssa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8E0E22-C939-8A3B-7939-AB38F0F13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/>
              <a:t>MEIDÄN LIPPUKUNTA OSALLISTUU KIMARALLE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6A972E-CA94-7DF3-DCB5-1BCAA23E77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3</a:t>
            </a:fld>
            <a:endParaRPr lang="fi-FI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AE6569C-3052-A121-61DE-183D2371A6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21DD688-4EB5-4450-BFEB-01A0129C457A}" type="datetime1">
              <a:rPr lang="fi-FI" smtClean="0"/>
              <a:t>15.2.2024</a:t>
            </a:fld>
            <a:endParaRPr lang="fi-FI"/>
          </a:p>
        </p:txBody>
      </p:sp>
      <p:pic>
        <p:nvPicPr>
          <p:cNvPr id="8" name="Picture Placeholder 7" descr="A person lying in a cart&#10;&#10;Description automatically generated">
            <a:extLst>
              <a:ext uri="{FF2B5EF4-FFF2-40B4-BE49-F238E27FC236}">
                <a16:creationId xmlns:a16="http://schemas.microsoft.com/office/drawing/2014/main" id="{5C8314D0-D028-853F-EF15-46D1B3C01E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56" r="13656"/>
          <a:stretch/>
        </p:blipFill>
        <p:spPr/>
      </p:pic>
    </p:spTree>
    <p:extLst>
      <p:ext uri="{BB962C8B-B14F-4D97-AF65-F5344CB8AC3E}">
        <p14:creationId xmlns:p14="http://schemas.microsoft.com/office/powerpoint/2010/main" val="3723204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349AA-0018-E71A-2F11-5A18C3293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Leiriaika &amp; hinnat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4B824-DF1C-3113-6AF8-E0901B7C4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539" y="2742748"/>
            <a:ext cx="7265761" cy="6361566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Lyhyt leiri alkaa päivää myöhemmin ja päättyy vierailupäivänä, seikkailijoiden ja tarpojien leiri päättyy päivää aikaisemmin.</a:t>
            </a:r>
          </a:p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Lyhyt leiri 27.-30.7. sudenpennuille (7–9-vuotiaat) ja muille halukkaille 160 € </a:t>
            </a:r>
            <a:endParaRPr lang="fi-FI"/>
          </a:p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26.7.-2.8. Seikkailijat ja tarpojat (10–14-vuotiaat) 220 €</a:t>
            </a:r>
            <a:endParaRPr lang="fi-FI"/>
          </a:p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Samoajat, vaeltajat, aikuiset ja perhepartio 26.7.-3.8. 220 €</a:t>
            </a:r>
            <a:endParaRPr lang="fi-FI"/>
          </a:p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Leirille on mahdollista ilmoittautua myös yksittäisiksi päiviksi 47 €</a:t>
            </a:r>
          </a:p>
          <a:p>
            <a:pPr>
              <a:lnSpc>
                <a:spcPct val="112999"/>
              </a:lnSpc>
            </a:pPr>
            <a:r>
              <a:rPr lang="fi-FI">
                <a:ea typeface="+mn-lt"/>
                <a:cs typeface="+mn-lt"/>
              </a:rPr>
              <a:t>Ennen leiriä järjestetään yli 15-vuotiaille tarkoitettu rakennusleiri ja leirin jälkeen purkuleiri, nämä ovat maksuttomia.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5FF580-7BBA-3E24-1496-49FE986F7D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/>
              <a:t>LEIRIN PITUUS RIIPPUU OSALLISTUJAN IKÄKAUDESTA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C99C87-E762-1435-1BD6-4C3831D41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4</a:t>
            </a:fld>
            <a:endParaRPr lang="fi-FI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5ABD705-D322-38EA-46FF-B5383988DA9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E13E4C3-3A13-4210-8BE8-F8E433537EC2}" type="datetime1">
              <a:rPr lang="fi-FI" smtClean="0"/>
              <a:t>15.2.2024</a:t>
            </a:fld>
            <a:endParaRPr lang="fi-FI"/>
          </a:p>
        </p:txBody>
      </p:sp>
      <p:pic>
        <p:nvPicPr>
          <p:cNvPr id="8" name="Picture Placeholder 7" descr="A group of kids sitting on a bench&#10;&#10;Description automatically generated">
            <a:extLst>
              <a:ext uri="{FF2B5EF4-FFF2-40B4-BE49-F238E27FC236}">
                <a16:creationId xmlns:a16="http://schemas.microsoft.com/office/drawing/2014/main" id="{8EC2C93A-2068-56AB-3E68-B2B0D33933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5222" r="8876"/>
          <a:stretch/>
        </p:blipFill>
        <p:spPr>
          <a:xfrm>
            <a:off x="9791700" y="1758950"/>
            <a:ext cx="7272656" cy="7345363"/>
          </a:xfrm>
        </p:spPr>
      </p:pic>
    </p:spTree>
    <p:extLst>
      <p:ext uri="{BB962C8B-B14F-4D97-AF65-F5344CB8AC3E}">
        <p14:creationId xmlns:p14="http://schemas.microsoft.com/office/powerpoint/2010/main" val="3187823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C46FA-1AFB-F097-8D60-9F6125AD0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9701" y="2966584"/>
            <a:ext cx="11845924" cy="2572203"/>
          </a:xfrm>
        </p:spPr>
        <p:txBody>
          <a:bodyPr/>
          <a:lstStyle/>
          <a:p>
            <a:r>
              <a:rPr lang="fi-FI"/>
              <a:t>Mitä leirillä tehdään?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F81A9-CAB6-4CB3-9FBB-E829B3DA4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9700" y="8098970"/>
            <a:ext cx="9817100" cy="997405"/>
          </a:xfrm>
        </p:spPr>
        <p:txBody>
          <a:bodyPr>
            <a:normAutofit/>
          </a:bodyPr>
          <a:lstStyle/>
          <a:p>
            <a:pPr>
              <a:lnSpc>
                <a:spcPct val="112999"/>
              </a:lnSpc>
            </a:pPr>
            <a:r>
              <a:rPr lang="fi-FI"/>
              <a:t>Leirillä ollaan oman lippukunnan kanssa osa suurempaa leiriä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D61B99C-7666-B1CD-FA10-7369B702A7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37253" y="8258627"/>
            <a:ext cx="2028371" cy="837231"/>
          </a:xfrm>
        </p:spPr>
        <p:txBody>
          <a:bodyPr/>
          <a:lstStyle/>
          <a:p>
            <a:fld id="{3E84B6BA-620C-4B66-BA9E-0746BE392A1B}" type="datetime1">
              <a:rPr lang="fi-FI" smtClean="0"/>
              <a:t>15.2.2024</a:t>
            </a:fld>
            <a:endParaRPr lang="fi-FI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C7D5040-53C5-4238-ECD6-EAB391429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74674" y="2782473"/>
            <a:ext cx="2450444" cy="245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43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347235B-8F80-77BE-0776-C3A3617CE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Ohjelma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7E1A04B-335D-C349-F24B-2389362E3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fi-FI"/>
              <a:t>Leirillä kokoonnutaan koko leirin kanssa yhteisohjelmiin ja vieraillaan omalle ikäkaudelle valmistelluissa partio-ohjelman mukaisissa aktiviteeteissa</a:t>
            </a:r>
          </a:p>
          <a:p>
            <a:pPr>
              <a:lnSpc>
                <a:spcPct val="112999"/>
              </a:lnSpc>
            </a:pPr>
            <a:r>
              <a:rPr lang="fi-FI"/>
              <a:t>Yhteisohjelmissa lauletaan, jorataan ja päästään seuraamaan leirin jännittävää tarinaa</a:t>
            </a:r>
          </a:p>
          <a:p>
            <a:pPr>
              <a:lnSpc>
                <a:spcPct val="112999"/>
              </a:lnSpc>
            </a:pPr>
            <a:r>
              <a:rPr lang="fi-FI"/>
              <a:t>Vapaa-aikaa vietetään omassa teltassa rentoutuen tai kavereiden kanssa leikkien</a:t>
            </a:r>
          </a:p>
          <a:p>
            <a:pPr>
              <a:lnSpc>
                <a:spcPct val="112999"/>
              </a:lnSpc>
            </a:pPr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6EEC7A-CADD-FD26-DDBF-D55D12DF3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UNOHTUMATON OHJELMA JA MAHTAVAT PUITTEET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BD4BA5-0130-E3C3-AA94-74302BE30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6</a:t>
            </a:fld>
            <a:endParaRPr lang="fi-FI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913F70E-F2B3-6A47-F608-07822D6C348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fi-FI"/>
              <a:t>Ruokailu tapahtuu muutamassa massakeittiössä tai erityisruokailijoille varatussa keittiössä</a:t>
            </a:r>
          </a:p>
          <a:p>
            <a:pPr>
              <a:lnSpc>
                <a:spcPct val="112999"/>
              </a:lnSpc>
            </a:pPr>
            <a:r>
              <a:rPr lang="fi-FI"/>
              <a:t>Leirille rakennetaan suihkut, joissa on mahdollista peseytyä. Osallistujille järjestetään myös mahdollisuus uintiin hiekkarannalla leirin aikana.</a:t>
            </a:r>
          </a:p>
          <a:p>
            <a:pPr>
              <a:lnSpc>
                <a:spcPct val="112999"/>
              </a:lnSpc>
            </a:pPr>
            <a:r>
              <a:rPr lang="fi-FI"/>
              <a:t>Vapaa-ajalla voi ostaa leirikahvilasta herkkuja maksurannekkeella, johon huoltajat voivat ladata rahaa ennen leiriä ja leirin aikana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89CE2C-17C2-662A-5A53-D8E87975C4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28214" y="997101"/>
            <a:ext cx="7777162" cy="828675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fi-FI" sz="5500"/>
              <a:t>Ruokailu ja peseytyminen</a:t>
            </a:r>
          </a:p>
        </p:txBody>
      </p:sp>
    </p:spTree>
    <p:extLst>
      <p:ext uri="{BB962C8B-B14F-4D97-AF65-F5344CB8AC3E}">
        <p14:creationId xmlns:p14="http://schemas.microsoft.com/office/powerpoint/2010/main" val="1560724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C46FA-1AFB-F097-8D60-9F6125AD04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/>
              <a:t>Ilmoittautumis-aikaa 13.3. asti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F81A9-CAB6-4CB3-9FBB-E829B3DA42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12999"/>
              </a:lnSpc>
            </a:pPr>
            <a:r>
              <a:rPr lang="fi-FI"/>
              <a:t>Kimaralle ilmoittaudutaan osoitteessa kimara2024.fi/ilmoittautuminen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31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646AF-E825-5EE7-5AFF-B86C7B997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Ilmoittautuminen on käynnissä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88C09-711F-AEDA-3F1F-E45DE8FCB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539" y="3559176"/>
            <a:ext cx="7853589" cy="554513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fi-FI"/>
              <a:t>Ilmoittautuminen tapahtuu Kimaran nettisivujen kautta ja päättyy 13.3.</a:t>
            </a:r>
          </a:p>
          <a:p>
            <a:pPr>
              <a:lnSpc>
                <a:spcPct val="112999"/>
              </a:lnSpc>
            </a:pPr>
            <a:r>
              <a:rPr lang="fi-FI"/>
              <a:t>Lippukunnan jäsenrekisterinhoitaja avustaa mikäli Partio </a:t>
            </a:r>
            <a:r>
              <a:rPr lang="fi-FI" err="1"/>
              <a:t>ID:n</a:t>
            </a:r>
            <a:r>
              <a:rPr lang="fi-FI"/>
              <a:t> kanssa on haasteita</a:t>
            </a:r>
          </a:p>
          <a:p>
            <a:pPr>
              <a:lnSpc>
                <a:spcPct val="112999"/>
              </a:lnSpc>
            </a:pPr>
            <a:r>
              <a:rPr lang="fi-FI"/>
              <a:t>Maksu tapahtuu ilmoittautumisen yhteydessä</a:t>
            </a:r>
          </a:p>
          <a:p>
            <a:pPr>
              <a:lnSpc>
                <a:spcPct val="112999"/>
              </a:lnSpc>
            </a:pPr>
            <a:r>
              <a:rPr lang="fi-FI"/>
              <a:t>Ilmoittautumisen yhteydessä voi myös anoa stipendiä osallistumiseen</a:t>
            </a:r>
          </a:p>
          <a:p>
            <a:pPr>
              <a:lnSpc>
                <a:spcPct val="112999"/>
              </a:lnSpc>
            </a:pPr>
            <a:r>
              <a:rPr lang="fi-FI"/>
              <a:t>Kaikilla ilmoittautuneilla on voimassa kesätyöturva eli leirin voi perua työnantajan todistusta vastaan 1.6. asti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34C53D-645F-E2EE-86FF-35904A639F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/>
              <a:t>ILMOITTAUDU NYT &lt;3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139405-6081-0D39-2D2D-C60D4E161E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8</a:t>
            </a:fld>
            <a:endParaRPr lang="fi-FI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E1FB754-2A1A-2BBA-879F-12F3E7F7D75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D4F6C45-FA57-4A3F-9413-A332CC96EA99}" type="datetime1">
              <a:rPr lang="fi-FI" smtClean="0"/>
              <a:t>15.2.2024</a:t>
            </a:fld>
            <a:endParaRPr lang="fi-FI"/>
          </a:p>
        </p:txBody>
      </p:sp>
      <p:pic>
        <p:nvPicPr>
          <p:cNvPr id="8" name="Picture Placeholder 7" descr="A group of people in water with a beach ball&#10;&#10;Description automatically generated">
            <a:extLst>
              <a:ext uri="{FF2B5EF4-FFF2-40B4-BE49-F238E27FC236}">
                <a16:creationId xmlns:a16="http://schemas.microsoft.com/office/drawing/2014/main" id="{2DCBC762-F854-016C-A277-FA54866413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5097" r="28823"/>
          <a:stretch/>
        </p:blipFill>
        <p:spPr>
          <a:xfrm>
            <a:off x="9791700" y="1758950"/>
            <a:ext cx="7280735" cy="7345363"/>
          </a:xfrm>
        </p:spPr>
      </p:pic>
    </p:spTree>
    <p:extLst>
      <p:ext uri="{BB962C8B-B14F-4D97-AF65-F5344CB8AC3E}">
        <p14:creationId xmlns:p14="http://schemas.microsoft.com/office/powerpoint/2010/main" val="3893395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0EDD8-3958-F0EC-333C-061C0D831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Vierailu leirillä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4576F-B00B-2886-3BBC-F37494D86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fi-FI"/>
              <a:t>Leirillä järjestetään vierailupäivä 30.7. jolloin leiriläiset esittelevät leirielämää läheisilleen</a:t>
            </a:r>
          </a:p>
          <a:p>
            <a:pPr>
              <a:lnSpc>
                <a:spcPct val="112999"/>
              </a:lnSpc>
            </a:pPr>
            <a:r>
              <a:rPr lang="fi-FI"/>
              <a:t>Ilmoittautuminen alkaa 1.4. ja leiripäivän hinta on 40 €</a:t>
            </a:r>
          </a:p>
          <a:p>
            <a:pPr>
              <a:lnSpc>
                <a:spcPct val="112999"/>
              </a:lnSpc>
            </a:pPr>
            <a:r>
              <a:rPr lang="fi-FI"/>
              <a:t>Vierailupäivään kuuluu yleensä kuljetukset Pääkaupunkiseudulta leirille ja takaisin ja lounas leiriolosuhteissa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3246FF-F448-A4C6-823C-BB668231AC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/>
              <a:t>KAIKKI PÄÄSEVÄT TUTUSTUMAAN LEIRIELÄMÄÄN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7A33EC-BB58-98E5-84FB-5122FE72E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C7E273-7E6E-4E4C-850A-4FD741B20F9D}" type="slidenum">
              <a:rPr lang="fi-FI" smtClean="0"/>
              <a:pPr/>
              <a:t>9</a:t>
            </a:fld>
            <a:endParaRPr lang="fi-FI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ED554CA-2CD6-7C13-B4DB-38EFE0D0055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584B4E-DF3E-492C-9523-76C389D6C405}" type="datetime1">
              <a:rPr lang="fi-FI" smtClean="0"/>
              <a:t>15.2.2024</a:t>
            </a:fld>
            <a:endParaRPr lang="fi-FI"/>
          </a:p>
        </p:txBody>
      </p:sp>
      <p:pic>
        <p:nvPicPr>
          <p:cNvPr id="8" name="Picture Placeholder 7" descr="A group of people walking in a crowd&#10;&#10;Description automatically generated">
            <a:extLst>
              <a:ext uri="{FF2B5EF4-FFF2-40B4-BE49-F238E27FC236}">
                <a16:creationId xmlns:a16="http://schemas.microsoft.com/office/drawing/2014/main" id="{4CDF4C53-43A2-6347-FE9E-064ED54152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6339" b="16339"/>
          <a:stretch/>
        </p:blipFill>
        <p:spPr/>
      </p:pic>
    </p:spTree>
    <p:extLst>
      <p:ext uri="{BB962C8B-B14F-4D97-AF65-F5344CB8AC3E}">
        <p14:creationId xmlns:p14="http://schemas.microsoft.com/office/powerpoint/2010/main" val="2745545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Kimara värit">
      <a:dk1>
        <a:srgbClr val="100122"/>
      </a:dk1>
      <a:lt1>
        <a:srgbClr val="F8F4E8"/>
      </a:lt1>
      <a:dk2>
        <a:srgbClr val="FFB16F"/>
      </a:dk2>
      <a:lt2>
        <a:srgbClr val="EE5B61"/>
      </a:lt2>
      <a:accent1>
        <a:srgbClr val="7FDB82"/>
      </a:accent1>
      <a:accent2>
        <a:srgbClr val="D289E5"/>
      </a:accent2>
      <a:accent3>
        <a:srgbClr val="F8F4E8"/>
      </a:accent3>
      <a:accent4>
        <a:srgbClr val="F8F4E8"/>
      </a:accent4>
      <a:accent5>
        <a:srgbClr val="F8F4E8"/>
      </a:accent5>
      <a:accent6>
        <a:srgbClr val="F8F4E8"/>
      </a:accent6>
      <a:hlink>
        <a:srgbClr val="D289E5"/>
      </a:hlink>
      <a:folHlink>
        <a:srgbClr val="100122"/>
      </a:folHlink>
    </a:clrScheme>
    <a:fontScheme name="Kimaran fontit">
      <a:majorFont>
        <a:latin typeface="Shrikhand"/>
        <a:ea typeface=""/>
        <a:cs typeface=""/>
      </a:majorFont>
      <a:minorFont>
        <a:latin typeface="Lexend"/>
        <a:ea typeface=""/>
        <a:cs typeface=""/>
      </a:minorFont>
    </a:fontScheme>
    <a:fmtScheme name="Office-te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2BCF3300678F334D882A18139D8DE4FD" ma:contentTypeVersion="15" ma:contentTypeDescription="Luo uusi asiakirja." ma:contentTypeScope="" ma:versionID="623db2920871627f184f9b86103d93e6">
  <xsd:schema xmlns:xsd="http://www.w3.org/2001/XMLSchema" xmlns:xs="http://www.w3.org/2001/XMLSchema" xmlns:p="http://schemas.microsoft.com/office/2006/metadata/properties" xmlns:ns2="c5d41396-1fc9-4222-a158-b3a1766fe81d" xmlns:ns3="ad88656e-b2ef-44f6-b8bd-16dc0bee9293" targetNamespace="http://schemas.microsoft.com/office/2006/metadata/properties" ma:root="true" ma:fieldsID="1b8a2d22ddd4f1baf5638f3ea3584a65" ns2:_="" ns3:_="">
    <xsd:import namespace="c5d41396-1fc9-4222-a158-b3a1766fe81d"/>
    <xsd:import namespace="ad88656e-b2ef-44f6-b8bd-16dc0bee92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41396-1fc9-4222-a158-b3a1766fe8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Kuvien tunnisteet" ma:readOnly="false" ma:fieldId="{5cf76f15-5ced-4ddc-b409-7134ff3c332f}" ma:taxonomyMulti="true" ma:sspId="cc2d492e-c52e-42f5-8829-efee6e6938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88656e-b2ef-44f6-b8bd-16dc0bee929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a2afd04-094d-4bc2-b365-19e473535fd0}" ma:internalName="TaxCatchAll" ma:showField="CatchAllData" ma:web="ad88656e-b2ef-44f6-b8bd-16dc0bee92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88656e-b2ef-44f6-b8bd-16dc0bee9293" xsi:nil="true"/>
    <lcf76f155ced4ddcb4097134ff3c332f xmlns="c5d41396-1fc9-4222-a158-b3a1766fe81d">
      <Terms xmlns="http://schemas.microsoft.com/office/infopath/2007/PartnerControls"/>
    </lcf76f155ced4ddcb4097134ff3c332f>
    <SharedWithUsers xmlns="ad88656e-b2ef-44f6-b8bd-16dc0bee9293">
      <UserInfo>
        <DisplayName>Mari Kuusniemi</DisplayName>
        <AccountId>707</AccountId>
        <AccountType/>
      </UserInfo>
      <UserInfo>
        <DisplayName>Mirjami Akkanen</DisplayName>
        <AccountId>484</AccountId>
        <AccountType/>
      </UserInfo>
      <UserInfo>
        <DisplayName>Niina Penttinen</DisplayName>
        <AccountId>512</AccountId>
        <AccountType/>
      </UserInfo>
      <UserInfo>
        <DisplayName>Katja Muranen</DisplayName>
        <AccountId>651</AccountId>
        <AccountType/>
      </UserInfo>
      <UserInfo>
        <DisplayName>Ira Wallenius</DisplayName>
        <AccountId>676</AccountId>
        <AccountType/>
      </UserInfo>
      <UserInfo>
        <DisplayName>Minna Enqvist</DisplayName>
        <AccountId>697</AccountId>
        <AccountType/>
      </UserInfo>
      <UserInfo>
        <DisplayName>Maria Toivola</DisplayName>
        <AccountId>509</AccountId>
        <AccountType/>
      </UserInfo>
      <UserInfo>
        <DisplayName>Alex Malm</DisplayName>
        <AccountId>538</AccountId>
        <AccountType/>
      </UserInfo>
      <UserInfo>
        <DisplayName>Sami Lehto</DisplayName>
        <AccountId>741</AccountId>
        <AccountType/>
      </UserInfo>
      <UserInfo>
        <DisplayName>Irina Kallio</DisplayName>
        <AccountId>589</AccountId>
        <AccountType/>
      </UserInfo>
      <UserInfo>
        <DisplayName>Kira Järves</DisplayName>
        <AccountId>699</AccountId>
        <AccountType/>
      </UserInfo>
      <UserInfo>
        <DisplayName>Kristian Frösen</DisplayName>
        <AccountId>742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F6FB7D-A24E-42B9-B87A-5338B35B4933}">
  <ds:schemaRefs>
    <ds:schemaRef ds:uri="ad88656e-b2ef-44f6-b8bd-16dc0bee9293"/>
    <ds:schemaRef ds:uri="c5d41396-1fc9-4222-a158-b3a1766fe81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B7F73FF-9D30-471D-8F67-448F6B956CB6}">
  <ds:schemaRefs>
    <ds:schemaRef ds:uri="ad88656e-b2ef-44f6-b8bd-16dc0bee9293"/>
    <ds:schemaRef ds:uri="c5d41396-1fc9-4222-a158-b3a1766fe81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D09BD6-5DB3-462A-B5EC-790E24A60B9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Application>Microsoft Office PowerPoint</Application>
  <PresentationFormat>Mukautettu</PresentationFormat>
  <Slides>14</Slides>
  <Notes>0</Notes>
  <HiddenSlides>0</HiddenSlide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14</vt:i4>
      </vt:variant>
    </vt:vector>
  </HeadingPairs>
  <TitlesOfParts>
    <vt:vector size="15" baseType="lpstr">
      <vt:lpstr>Office-teema</vt:lpstr>
      <vt:lpstr>Kimara 2024 Kesäleiri</vt:lpstr>
      <vt:lpstr>Minkälainen leiri?</vt:lpstr>
      <vt:lpstr>Perusjuttuja</vt:lpstr>
      <vt:lpstr>Leiriaika &amp; hinnat</vt:lpstr>
      <vt:lpstr>Mitä leirillä tehdään?</vt:lpstr>
      <vt:lpstr>Ohjelma</vt:lpstr>
      <vt:lpstr>Ilmoittautumis-aikaa 13.3. asti</vt:lpstr>
      <vt:lpstr>Ilmoittautuminen on käynnissä</vt:lpstr>
      <vt:lpstr>Vierailu leirillä</vt:lpstr>
      <vt:lpstr>Mukaan tekemään leiriä?</vt:lpstr>
      <vt:lpstr>Ilmoittautuminen päättyy 13.3.</vt:lpstr>
      <vt:lpstr>PowerPoint-esitys</vt:lpstr>
      <vt:lpstr>PowerPoint-esitys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Brändin perusta</dc:title>
  <dc:creator>Henri Strandman</dc:creator>
  <cp:revision>8</cp:revision>
  <dcterms:created xsi:type="dcterms:W3CDTF">2023-02-09T18:25:00Z</dcterms:created>
  <dcterms:modified xsi:type="dcterms:W3CDTF">2024-02-15T08:34:08Z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0x0101002BCF3300678F334D882A18139D8DE4FD</vt:lpwstr>
  </property>
  <property fmtid="{D5CDD505-2E9C-101B-9397-08002B2CF9AE}" pid="3" name="MediaServiceImageTags">
    <vt:lpwstr/>
  </property>
</Properties>
</file>